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sldIdLst>
    <p:sldId id="454" r:id="rId2"/>
    <p:sldId id="508" r:id="rId3"/>
    <p:sldId id="507" r:id="rId4"/>
    <p:sldId id="455" r:id="rId5"/>
    <p:sldId id="452" r:id="rId6"/>
    <p:sldId id="453" r:id="rId7"/>
    <p:sldId id="457" r:id="rId8"/>
    <p:sldId id="476" r:id="rId9"/>
    <p:sldId id="458" r:id="rId10"/>
    <p:sldId id="460" r:id="rId11"/>
    <p:sldId id="470" r:id="rId12"/>
    <p:sldId id="471" r:id="rId13"/>
    <p:sldId id="477" r:id="rId14"/>
    <p:sldId id="478" r:id="rId15"/>
    <p:sldId id="479" r:id="rId16"/>
    <p:sldId id="480" r:id="rId17"/>
    <p:sldId id="464" r:id="rId18"/>
    <p:sldId id="462" r:id="rId19"/>
    <p:sldId id="465" r:id="rId20"/>
    <p:sldId id="466" r:id="rId21"/>
    <p:sldId id="467" r:id="rId22"/>
    <p:sldId id="468" r:id="rId23"/>
    <p:sldId id="463" r:id="rId24"/>
    <p:sldId id="469" r:id="rId25"/>
    <p:sldId id="473" r:id="rId26"/>
    <p:sldId id="459" r:id="rId27"/>
    <p:sldId id="483" r:id="rId28"/>
    <p:sldId id="484" r:id="rId29"/>
    <p:sldId id="472" r:id="rId30"/>
    <p:sldId id="485" r:id="rId31"/>
    <p:sldId id="486" r:id="rId32"/>
    <p:sldId id="490" r:id="rId33"/>
    <p:sldId id="487" r:id="rId34"/>
    <p:sldId id="489" r:id="rId35"/>
    <p:sldId id="492" r:id="rId36"/>
    <p:sldId id="488" r:id="rId37"/>
    <p:sldId id="491" r:id="rId38"/>
    <p:sldId id="493" r:id="rId39"/>
    <p:sldId id="495" r:id="rId40"/>
    <p:sldId id="502" r:id="rId41"/>
    <p:sldId id="503" r:id="rId42"/>
    <p:sldId id="504" r:id="rId43"/>
    <p:sldId id="506" r:id="rId44"/>
    <p:sldId id="505" r:id="rId45"/>
    <p:sldId id="496" r:id="rId46"/>
    <p:sldId id="498" r:id="rId47"/>
    <p:sldId id="499" r:id="rId48"/>
    <p:sldId id="497" r:id="rId49"/>
  </p:sldIdLst>
  <p:sldSz cx="9144000" cy="6858000" type="screen4x3"/>
  <p:notesSz cx="9926638" cy="6797675"/>
  <p:custShowLst>
    <p:custShow name="目的別スライド ショー1" id="0">
      <p:sldLst/>
    </p:custShow>
  </p:custShowLst>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32"/>
    <p:restoredTop sz="95313"/>
  </p:normalViewPr>
  <p:slideViewPr>
    <p:cSldViewPr snapToGrid="0" snapToObjects="1">
      <p:cViewPr>
        <p:scale>
          <a:sx n="90" d="100"/>
          <a:sy n="90" d="100"/>
        </p:scale>
        <p:origin x="824" y="5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22925" y="0"/>
            <a:ext cx="4302125" cy="341313"/>
          </a:xfrm>
          <a:prstGeom prst="rect">
            <a:avLst/>
          </a:prstGeom>
        </p:spPr>
        <p:txBody>
          <a:bodyPr vert="horz" lIns="91440" tIns="45720" rIns="91440" bIns="45720" rtlCol="0"/>
          <a:lstStyle>
            <a:lvl1pPr algn="r">
              <a:defRPr sz="1200"/>
            </a:lvl1pPr>
          </a:lstStyle>
          <a:p>
            <a:fld id="{26236BE4-B3F3-834A-8DF4-CAA5F024C598}" type="datetimeFigureOut">
              <a:rPr kumimoji="1" lang="ja-JP" altLang="en-US" smtClean="0"/>
              <a:t>2022/2/22</a:t>
            </a:fld>
            <a:endParaRPr kumimoji="1" lang="ja-JP" altLang="en-US"/>
          </a:p>
        </p:txBody>
      </p:sp>
      <p:sp>
        <p:nvSpPr>
          <p:cNvPr id="4" name="スライド イメージ プレースホルダー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2188" y="3271838"/>
            <a:ext cx="7942262" cy="2676525"/>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56363"/>
            <a:ext cx="4302125" cy="3413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22925" y="6456363"/>
            <a:ext cx="4302125" cy="341312"/>
          </a:xfrm>
          <a:prstGeom prst="rect">
            <a:avLst/>
          </a:prstGeom>
        </p:spPr>
        <p:txBody>
          <a:bodyPr vert="horz" lIns="91440" tIns="45720" rIns="91440" bIns="45720" rtlCol="0" anchor="b"/>
          <a:lstStyle>
            <a:lvl1pPr algn="r">
              <a:defRPr sz="1200"/>
            </a:lvl1pPr>
          </a:lstStyle>
          <a:p>
            <a:fld id="{950C1CC0-6834-6D45-9B94-E1F5B42A19EF}" type="slidenum">
              <a:rPr kumimoji="1" lang="ja-JP" altLang="en-US" smtClean="0"/>
              <a:t>‹#›</a:t>
            </a:fld>
            <a:endParaRPr kumimoji="1" lang="ja-JP" altLang="en-US"/>
          </a:p>
        </p:txBody>
      </p:sp>
    </p:spTree>
    <p:extLst>
      <p:ext uri="{BB962C8B-B14F-4D97-AF65-F5344CB8AC3E}">
        <p14:creationId xmlns:p14="http://schemas.microsoft.com/office/powerpoint/2010/main" val="42623401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a:t>
            </a:fld>
            <a:endParaRPr kumimoji="1" lang="ja-JP" altLang="en-US"/>
          </a:p>
        </p:txBody>
      </p:sp>
    </p:spTree>
    <p:extLst>
      <p:ext uri="{BB962C8B-B14F-4D97-AF65-F5344CB8AC3E}">
        <p14:creationId xmlns:p14="http://schemas.microsoft.com/office/powerpoint/2010/main" val="415425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11</a:t>
            </a:fld>
            <a:endParaRPr kumimoji="1" lang="ja-JP" altLang="en-US"/>
          </a:p>
        </p:txBody>
      </p:sp>
    </p:spTree>
    <p:extLst>
      <p:ext uri="{BB962C8B-B14F-4D97-AF65-F5344CB8AC3E}">
        <p14:creationId xmlns:p14="http://schemas.microsoft.com/office/powerpoint/2010/main" val="192466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12</a:t>
            </a:fld>
            <a:endParaRPr kumimoji="1" lang="ja-JP" altLang="en-US"/>
          </a:p>
        </p:txBody>
      </p:sp>
    </p:spTree>
    <p:extLst>
      <p:ext uri="{BB962C8B-B14F-4D97-AF65-F5344CB8AC3E}">
        <p14:creationId xmlns:p14="http://schemas.microsoft.com/office/powerpoint/2010/main" val="325141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14</a:t>
            </a:fld>
            <a:endParaRPr kumimoji="1" lang="ja-JP" altLang="en-US"/>
          </a:p>
        </p:txBody>
      </p:sp>
    </p:spTree>
    <p:extLst>
      <p:ext uri="{BB962C8B-B14F-4D97-AF65-F5344CB8AC3E}">
        <p14:creationId xmlns:p14="http://schemas.microsoft.com/office/powerpoint/2010/main" val="858521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15</a:t>
            </a:fld>
            <a:endParaRPr kumimoji="1" lang="ja-JP" altLang="en-US"/>
          </a:p>
        </p:txBody>
      </p:sp>
    </p:spTree>
    <p:extLst>
      <p:ext uri="{BB962C8B-B14F-4D97-AF65-F5344CB8AC3E}">
        <p14:creationId xmlns:p14="http://schemas.microsoft.com/office/powerpoint/2010/main" val="1720899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16</a:t>
            </a:fld>
            <a:endParaRPr kumimoji="1" lang="ja-JP" altLang="en-US"/>
          </a:p>
        </p:txBody>
      </p:sp>
    </p:spTree>
    <p:extLst>
      <p:ext uri="{BB962C8B-B14F-4D97-AF65-F5344CB8AC3E}">
        <p14:creationId xmlns:p14="http://schemas.microsoft.com/office/powerpoint/2010/main" val="3653220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17</a:t>
            </a:fld>
            <a:endParaRPr kumimoji="1" lang="ja-JP" altLang="en-US"/>
          </a:p>
        </p:txBody>
      </p:sp>
    </p:spTree>
    <p:extLst>
      <p:ext uri="{BB962C8B-B14F-4D97-AF65-F5344CB8AC3E}">
        <p14:creationId xmlns:p14="http://schemas.microsoft.com/office/powerpoint/2010/main" val="139580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18</a:t>
            </a:fld>
            <a:endParaRPr kumimoji="1" lang="ja-JP" altLang="en-US"/>
          </a:p>
        </p:txBody>
      </p:sp>
    </p:spTree>
    <p:extLst>
      <p:ext uri="{BB962C8B-B14F-4D97-AF65-F5344CB8AC3E}">
        <p14:creationId xmlns:p14="http://schemas.microsoft.com/office/powerpoint/2010/main" val="2699497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19</a:t>
            </a:fld>
            <a:endParaRPr kumimoji="1" lang="ja-JP" altLang="en-US"/>
          </a:p>
        </p:txBody>
      </p:sp>
    </p:spTree>
    <p:extLst>
      <p:ext uri="{BB962C8B-B14F-4D97-AF65-F5344CB8AC3E}">
        <p14:creationId xmlns:p14="http://schemas.microsoft.com/office/powerpoint/2010/main" val="2379234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20</a:t>
            </a:fld>
            <a:endParaRPr kumimoji="1" lang="ja-JP" altLang="en-US"/>
          </a:p>
        </p:txBody>
      </p:sp>
    </p:spTree>
    <p:extLst>
      <p:ext uri="{BB962C8B-B14F-4D97-AF65-F5344CB8AC3E}">
        <p14:creationId xmlns:p14="http://schemas.microsoft.com/office/powerpoint/2010/main" val="70144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21</a:t>
            </a:fld>
            <a:endParaRPr kumimoji="1" lang="ja-JP" altLang="en-US"/>
          </a:p>
        </p:txBody>
      </p:sp>
    </p:spTree>
    <p:extLst>
      <p:ext uri="{BB962C8B-B14F-4D97-AF65-F5344CB8AC3E}">
        <p14:creationId xmlns:p14="http://schemas.microsoft.com/office/powerpoint/2010/main" val="647243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a:t>
            </a:fld>
            <a:endParaRPr kumimoji="1" lang="ja-JP" altLang="en-US"/>
          </a:p>
        </p:txBody>
      </p:sp>
    </p:spTree>
    <p:extLst>
      <p:ext uri="{BB962C8B-B14F-4D97-AF65-F5344CB8AC3E}">
        <p14:creationId xmlns:p14="http://schemas.microsoft.com/office/powerpoint/2010/main" val="359769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22</a:t>
            </a:fld>
            <a:endParaRPr kumimoji="1" lang="ja-JP" altLang="en-US"/>
          </a:p>
        </p:txBody>
      </p:sp>
    </p:spTree>
    <p:extLst>
      <p:ext uri="{BB962C8B-B14F-4D97-AF65-F5344CB8AC3E}">
        <p14:creationId xmlns:p14="http://schemas.microsoft.com/office/powerpoint/2010/main" val="2511020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23</a:t>
            </a:fld>
            <a:endParaRPr kumimoji="1" lang="ja-JP" altLang="en-US"/>
          </a:p>
        </p:txBody>
      </p:sp>
    </p:spTree>
    <p:extLst>
      <p:ext uri="{BB962C8B-B14F-4D97-AF65-F5344CB8AC3E}">
        <p14:creationId xmlns:p14="http://schemas.microsoft.com/office/powerpoint/2010/main" val="293976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24</a:t>
            </a:fld>
            <a:endParaRPr kumimoji="1" lang="ja-JP" altLang="en-US"/>
          </a:p>
        </p:txBody>
      </p:sp>
    </p:spTree>
    <p:extLst>
      <p:ext uri="{BB962C8B-B14F-4D97-AF65-F5344CB8AC3E}">
        <p14:creationId xmlns:p14="http://schemas.microsoft.com/office/powerpoint/2010/main" val="1859574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26</a:t>
            </a:fld>
            <a:endParaRPr kumimoji="1" lang="ja-JP" altLang="en-US"/>
          </a:p>
        </p:txBody>
      </p:sp>
    </p:spTree>
    <p:extLst>
      <p:ext uri="{BB962C8B-B14F-4D97-AF65-F5344CB8AC3E}">
        <p14:creationId xmlns:p14="http://schemas.microsoft.com/office/powerpoint/2010/main" val="2818728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27</a:t>
            </a:fld>
            <a:endParaRPr kumimoji="1" lang="ja-JP" altLang="en-US"/>
          </a:p>
        </p:txBody>
      </p:sp>
    </p:spTree>
    <p:extLst>
      <p:ext uri="{BB962C8B-B14F-4D97-AF65-F5344CB8AC3E}">
        <p14:creationId xmlns:p14="http://schemas.microsoft.com/office/powerpoint/2010/main" val="332345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28</a:t>
            </a:fld>
            <a:endParaRPr kumimoji="1" lang="ja-JP" altLang="en-US"/>
          </a:p>
        </p:txBody>
      </p:sp>
    </p:spTree>
    <p:extLst>
      <p:ext uri="{BB962C8B-B14F-4D97-AF65-F5344CB8AC3E}">
        <p14:creationId xmlns:p14="http://schemas.microsoft.com/office/powerpoint/2010/main" val="3887950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29</a:t>
            </a:fld>
            <a:endParaRPr kumimoji="1" lang="ja-JP" altLang="en-US"/>
          </a:p>
        </p:txBody>
      </p:sp>
    </p:spTree>
    <p:extLst>
      <p:ext uri="{BB962C8B-B14F-4D97-AF65-F5344CB8AC3E}">
        <p14:creationId xmlns:p14="http://schemas.microsoft.com/office/powerpoint/2010/main" val="1435649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30</a:t>
            </a:fld>
            <a:endParaRPr kumimoji="1" lang="ja-JP" altLang="en-US"/>
          </a:p>
        </p:txBody>
      </p:sp>
    </p:spTree>
    <p:extLst>
      <p:ext uri="{BB962C8B-B14F-4D97-AF65-F5344CB8AC3E}">
        <p14:creationId xmlns:p14="http://schemas.microsoft.com/office/powerpoint/2010/main" val="437378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31</a:t>
            </a:fld>
            <a:endParaRPr kumimoji="1" lang="ja-JP" altLang="en-US"/>
          </a:p>
        </p:txBody>
      </p:sp>
    </p:spTree>
    <p:extLst>
      <p:ext uri="{BB962C8B-B14F-4D97-AF65-F5344CB8AC3E}">
        <p14:creationId xmlns:p14="http://schemas.microsoft.com/office/powerpoint/2010/main" val="4265234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32</a:t>
            </a:fld>
            <a:endParaRPr kumimoji="1" lang="ja-JP" altLang="en-US"/>
          </a:p>
        </p:txBody>
      </p:sp>
    </p:spTree>
    <p:extLst>
      <p:ext uri="{BB962C8B-B14F-4D97-AF65-F5344CB8AC3E}">
        <p14:creationId xmlns:p14="http://schemas.microsoft.com/office/powerpoint/2010/main" val="6070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a:t>
            </a:fld>
            <a:endParaRPr kumimoji="1" lang="ja-JP" altLang="en-US"/>
          </a:p>
        </p:txBody>
      </p:sp>
    </p:spTree>
    <p:extLst>
      <p:ext uri="{BB962C8B-B14F-4D97-AF65-F5344CB8AC3E}">
        <p14:creationId xmlns:p14="http://schemas.microsoft.com/office/powerpoint/2010/main" val="501738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33</a:t>
            </a:fld>
            <a:endParaRPr kumimoji="1" lang="ja-JP" altLang="en-US"/>
          </a:p>
        </p:txBody>
      </p:sp>
    </p:spTree>
    <p:extLst>
      <p:ext uri="{BB962C8B-B14F-4D97-AF65-F5344CB8AC3E}">
        <p14:creationId xmlns:p14="http://schemas.microsoft.com/office/powerpoint/2010/main" val="2665987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34</a:t>
            </a:fld>
            <a:endParaRPr kumimoji="1" lang="ja-JP" altLang="en-US"/>
          </a:p>
        </p:txBody>
      </p:sp>
    </p:spTree>
    <p:extLst>
      <p:ext uri="{BB962C8B-B14F-4D97-AF65-F5344CB8AC3E}">
        <p14:creationId xmlns:p14="http://schemas.microsoft.com/office/powerpoint/2010/main" val="4144725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35</a:t>
            </a:fld>
            <a:endParaRPr kumimoji="1" lang="ja-JP" altLang="en-US"/>
          </a:p>
        </p:txBody>
      </p:sp>
    </p:spTree>
    <p:extLst>
      <p:ext uri="{BB962C8B-B14F-4D97-AF65-F5344CB8AC3E}">
        <p14:creationId xmlns:p14="http://schemas.microsoft.com/office/powerpoint/2010/main" val="288540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36</a:t>
            </a:fld>
            <a:endParaRPr kumimoji="1" lang="ja-JP" altLang="en-US"/>
          </a:p>
        </p:txBody>
      </p:sp>
    </p:spTree>
    <p:extLst>
      <p:ext uri="{BB962C8B-B14F-4D97-AF65-F5344CB8AC3E}">
        <p14:creationId xmlns:p14="http://schemas.microsoft.com/office/powerpoint/2010/main" val="2020928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37</a:t>
            </a:fld>
            <a:endParaRPr kumimoji="1" lang="ja-JP" altLang="en-US"/>
          </a:p>
        </p:txBody>
      </p:sp>
    </p:spTree>
    <p:extLst>
      <p:ext uri="{BB962C8B-B14F-4D97-AF65-F5344CB8AC3E}">
        <p14:creationId xmlns:p14="http://schemas.microsoft.com/office/powerpoint/2010/main" val="2829028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38</a:t>
            </a:fld>
            <a:endParaRPr kumimoji="1" lang="ja-JP" altLang="en-US"/>
          </a:p>
        </p:txBody>
      </p:sp>
    </p:spTree>
    <p:extLst>
      <p:ext uri="{BB962C8B-B14F-4D97-AF65-F5344CB8AC3E}">
        <p14:creationId xmlns:p14="http://schemas.microsoft.com/office/powerpoint/2010/main" val="2463515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39</a:t>
            </a:fld>
            <a:endParaRPr kumimoji="1" lang="ja-JP" altLang="en-US"/>
          </a:p>
        </p:txBody>
      </p:sp>
    </p:spTree>
    <p:extLst>
      <p:ext uri="{BB962C8B-B14F-4D97-AF65-F5344CB8AC3E}">
        <p14:creationId xmlns:p14="http://schemas.microsoft.com/office/powerpoint/2010/main" val="651955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41</a:t>
            </a:fld>
            <a:endParaRPr kumimoji="1" lang="ja-JP" altLang="en-US"/>
          </a:p>
        </p:txBody>
      </p:sp>
    </p:spTree>
    <p:extLst>
      <p:ext uri="{BB962C8B-B14F-4D97-AF65-F5344CB8AC3E}">
        <p14:creationId xmlns:p14="http://schemas.microsoft.com/office/powerpoint/2010/main" val="1616719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42</a:t>
            </a:fld>
            <a:endParaRPr kumimoji="1" lang="ja-JP" altLang="en-US"/>
          </a:p>
        </p:txBody>
      </p:sp>
    </p:spTree>
    <p:extLst>
      <p:ext uri="{BB962C8B-B14F-4D97-AF65-F5344CB8AC3E}">
        <p14:creationId xmlns:p14="http://schemas.microsoft.com/office/powerpoint/2010/main" val="751820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43</a:t>
            </a:fld>
            <a:endParaRPr kumimoji="1" lang="ja-JP" altLang="en-US"/>
          </a:p>
        </p:txBody>
      </p:sp>
    </p:spTree>
    <p:extLst>
      <p:ext uri="{BB962C8B-B14F-4D97-AF65-F5344CB8AC3E}">
        <p14:creationId xmlns:p14="http://schemas.microsoft.com/office/powerpoint/2010/main" val="1164126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a:t>
            </a:fld>
            <a:endParaRPr kumimoji="1" lang="ja-JP" altLang="en-US"/>
          </a:p>
        </p:txBody>
      </p:sp>
    </p:spTree>
    <p:extLst>
      <p:ext uri="{BB962C8B-B14F-4D97-AF65-F5344CB8AC3E}">
        <p14:creationId xmlns:p14="http://schemas.microsoft.com/office/powerpoint/2010/main" val="3372297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44</a:t>
            </a:fld>
            <a:endParaRPr kumimoji="1" lang="ja-JP" altLang="en-US"/>
          </a:p>
        </p:txBody>
      </p:sp>
    </p:spTree>
    <p:extLst>
      <p:ext uri="{BB962C8B-B14F-4D97-AF65-F5344CB8AC3E}">
        <p14:creationId xmlns:p14="http://schemas.microsoft.com/office/powerpoint/2010/main" val="3984848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46</a:t>
            </a:fld>
            <a:endParaRPr kumimoji="1" lang="ja-JP" altLang="en-US"/>
          </a:p>
        </p:txBody>
      </p:sp>
    </p:spTree>
    <p:extLst>
      <p:ext uri="{BB962C8B-B14F-4D97-AF65-F5344CB8AC3E}">
        <p14:creationId xmlns:p14="http://schemas.microsoft.com/office/powerpoint/2010/main" val="1122448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47</a:t>
            </a:fld>
            <a:endParaRPr kumimoji="1" lang="ja-JP" altLang="en-US"/>
          </a:p>
        </p:txBody>
      </p:sp>
    </p:spTree>
    <p:extLst>
      <p:ext uri="{BB962C8B-B14F-4D97-AF65-F5344CB8AC3E}">
        <p14:creationId xmlns:p14="http://schemas.microsoft.com/office/powerpoint/2010/main" val="30462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48</a:t>
            </a:fld>
            <a:endParaRPr kumimoji="1" lang="ja-JP" altLang="en-US"/>
          </a:p>
        </p:txBody>
      </p:sp>
    </p:spTree>
    <p:extLst>
      <p:ext uri="{BB962C8B-B14F-4D97-AF65-F5344CB8AC3E}">
        <p14:creationId xmlns:p14="http://schemas.microsoft.com/office/powerpoint/2010/main" val="282357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5</a:t>
            </a:fld>
            <a:endParaRPr kumimoji="1" lang="ja-JP" altLang="en-US"/>
          </a:p>
        </p:txBody>
      </p:sp>
    </p:spTree>
    <p:extLst>
      <p:ext uri="{BB962C8B-B14F-4D97-AF65-F5344CB8AC3E}">
        <p14:creationId xmlns:p14="http://schemas.microsoft.com/office/powerpoint/2010/main" val="172613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6</a:t>
            </a:fld>
            <a:endParaRPr kumimoji="1" lang="ja-JP" altLang="en-US"/>
          </a:p>
        </p:txBody>
      </p:sp>
    </p:spTree>
    <p:extLst>
      <p:ext uri="{BB962C8B-B14F-4D97-AF65-F5344CB8AC3E}">
        <p14:creationId xmlns:p14="http://schemas.microsoft.com/office/powerpoint/2010/main" val="79196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7</a:t>
            </a:fld>
            <a:endParaRPr kumimoji="1" lang="ja-JP" altLang="en-US"/>
          </a:p>
        </p:txBody>
      </p:sp>
    </p:spTree>
    <p:extLst>
      <p:ext uri="{BB962C8B-B14F-4D97-AF65-F5344CB8AC3E}">
        <p14:creationId xmlns:p14="http://schemas.microsoft.com/office/powerpoint/2010/main" val="1670792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9</a:t>
            </a:fld>
            <a:endParaRPr kumimoji="1" lang="ja-JP" altLang="en-US"/>
          </a:p>
        </p:txBody>
      </p:sp>
    </p:spTree>
    <p:extLst>
      <p:ext uri="{BB962C8B-B14F-4D97-AF65-F5344CB8AC3E}">
        <p14:creationId xmlns:p14="http://schemas.microsoft.com/office/powerpoint/2010/main" val="4177984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10</a:t>
            </a:fld>
            <a:endParaRPr kumimoji="1" lang="ja-JP" altLang="en-US"/>
          </a:p>
        </p:txBody>
      </p:sp>
    </p:spTree>
    <p:extLst>
      <p:ext uri="{BB962C8B-B14F-4D97-AF65-F5344CB8AC3E}">
        <p14:creationId xmlns:p14="http://schemas.microsoft.com/office/powerpoint/2010/main" val="3107569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案2">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0"/>
            <a:ext cx="9144000" cy="6858000"/>
          </a:xfrm>
          <a:prstGeom prst="rect">
            <a:avLst/>
          </a:prstGeom>
        </p:spPr>
      </p:pic>
      <p:sp>
        <p:nvSpPr>
          <p:cNvPr id="4" name="正方形/長方形 3"/>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5" name="直線コネクタ 4"/>
          <p:cNvCxnSpPr/>
          <p:nvPr/>
        </p:nvCxnSpPr>
        <p:spPr>
          <a:xfrm>
            <a:off x="381363" y="3909153"/>
            <a:ext cx="838127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9" name="図 8" descr="flag_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069" y="0"/>
            <a:ext cx="1109861" cy="1547220"/>
          </a:xfrm>
          <a:prstGeom prst="rect">
            <a:avLst/>
          </a:prstGeom>
        </p:spPr>
      </p:pic>
      <p:sp>
        <p:nvSpPr>
          <p:cNvPr id="16" name="タイトル 11"/>
          <p:cNvSpPr>
            <a:spLocks noGrp="1"/>
          </p:cNvSpPr>
          <p:nvPr>
            <p:ph type="title"/>
          </p:nvPr>
        </p:nvSpPr>
        <p:spPr>
          <a:xfrm>
            <a:off x="381364" y="2214409"/>
            <a:ext cx="8381274" cy="1535604"/>
          </a:xfrm>
          <a:prstGeom prst="rect">
            <a:avLst/>
          </a:prstGeom>
        </p:spPr>
        <p:txBody>
          <a:bodyPr/>
          <a:lstStyle>
            <a:lvl1pPr algn="ctr">
              <a:defRPr sz="2800">
                <a:solidFill>
                  <a:schemeClr val="tx1"/>
                </a:solidFill>
                <a:latin typeface="+mj-lt"/>
                <a:ea typeface="+mj-ea"/>
              </a:defRPr>
            </a:lvl1pPr>
          </a:lstStyle>
          <a:p>
            <a:r>
              <a:rPr kumimoji="1" lang="ja-JP" altLang="en-US"/>
              <a:t>マスター タイトルの書式設定</a:t>
            </a:r>
            <a:endParaRPr kumimoji="1" lang="ja-JP" altLang="en-US" dirty="0"/>
          </a:p>
        </p:txBody>
      </p:sp>
      <p:sp>
        <p:nvSpPr>
          <p:cNvPr id="17" name="サブタイトル 2"/>
          <p:cNvSpPr>
            <a:spLocks noGrp="1"/>
          </p:cNvSpPr>
          <p:nvPr>
            <p:ph type="subTitle" idx="1"/>
          </p:nvPr>
        </p:nvSpPr>
        <p:spPr>
          <a:xfrm>
            <a:off x="381363" y="4803954"/>
            <a:ext cx="8317794" cy="836725"/>
          </a:xfrm>
        </p:spPr>
        <p:txBody>
          <a:bodyPr>
            <a:normAutofit/>
          </a:bodyPr>
          <a:lstStyle>
            <a:lvl1pPr marL="0" indent="0" algn="ctr">
              <a:buNone/>
              <a:defRPr sz="2400">
                <a:solidFill>
                  <a:schemeClr val="tx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endParaRPr kumimoji="1"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3" name="Rectangle 7"/>
          <p:cNvSpPr>
            <a:spLocks noChangeArrowheads="1"/>
          </p:cNvSpPr>
          <p:nvPr/>
        </p:nvSpPr>
        <p:spPr bwMode="auto">
          <a:xfrm flipH="1">
            <a:off x="0" y="6673785"/>
            <a:ext cx="9144000" cy="194678"/>
          </a:xfrm>
          <a:prstGeom prst="rect">
            <a:avLst/>
          </a:prstGeom>
          <a:solidFill>
            <a:srgbClr val="987D1C"/>
          </a:solidFill>
          <a:ln w="12700">
            <a:noFill/>
            <a:miter lim="800000"/>
          </a:ln>
          <a:effectLst/>
        </p:spPr>
        <p:txBody>
          <a:bodyPr wrap="none" anchor="ctr"/>
          <a:lstStyle/>
          <a:p>
            <a:pPr fontAlgn="auto">
              <a:spcBef>
                <a:spcPts val="0"/>
              </a:spcBef>
              <a:spcAft>
                <a:spcPts val="0"/>
              </a:spcAft>
              <a:defRPr/>
            </a:pPr>
            <a:endParaRPr lang="ja-JP" altLang="en-US" sz="1800">
              <a:latin typeface="Times New Roman" panose="02020603050405020304" charset="0"/>
              <a:ea typeface="+mn-ea"/>
            </a:endParaRPr>
          </a:p>
        </p:txBody>
      </p:sp>
      <p:sp>
        <p:nvSpPr>
          <p:cNvPr id="4" name="正方形/長方形 3"/>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5" name="図 4" descr="flo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887" y="0"/>
            <a:ext cx="594355" cy="784253"/>
          </a:xfrm>
          <a:prstGeom prst="rect">
            <a:avLst/>
          </a:prstGeom>
        </p:spPr>
      </p:pic>
      <p:sp>
        <p:nvSpPr>
          <p:cNvPr id="8" name="Text Box 10"/>
          <p:cNvSpPr txBox="1">
            <a:spLocks noChangeArrowheads="1"/>
          </p:cNvSpPr>
          <p:nvPr/>
        </p:nvSpPr>
        <p:spPr bwMode="auto">
          <a:xfrm>
            <a:off x="0" y="6638925"/>
            <a:ext cx="1300356" cy="246221"/>
          </a:xfrm>
          <a:prstGeom prst="rect">
            <a:avLst/>
          </a:prstGeom>
          <a:noFill/>
          <a:ln w="12700">
            <a:noFill/>
            <a:miter lim="800000"/>
          </a:ln>
          <a:effectLst/>
        </p:spPr>
        <p:txBody>
          <a:bodyPr wrap="none">
            <a:spAutoFit/>
          </a:bodyPr>
          <a:lstStyle/>
          <a:p>
            <a:r>
              <a:rPr lang="en-US" altLang="ja-JP" sz="1000" b="1" baseline="0" dirty="0">
                <a:solidFill>
                  <a:schemeClr val="bg1"/>
                </a:solidFill>
                <a:latin typeface="+mn-lt"/>
                <a:ea typeface="メイリオ" pitchFamily="50" charset="-128"/>
                <a:cs typeface="Times New Roman" panose="02020603050405020304" charset="0"/>
              </a:rPr>
              <a:t>Hatanaka Laboratory</a:t>
            </a:r>
            <a:endParaRPr lang="en-US" altLang="ja-JP" sz="1000" b="1" dirty="0">
              <a:solidFill>
                <a:schemeClr val="bg1"/>
              </a:solidFill>
              <a:latin typeface="+mn-lt"/>
              <a:ea typeface="メイリオ" pitchFamily="50" charset="-128"/>
              <a:cs typeface="Times New Roman" panose="02020603050405020304" charset="0"/>
            </a:endParaRPr>
          </a:p>
        </p:txBody>
      </p:sp>
      <p:sp>
        <p:nvSpPr>
          <p:cNvPr id="14" name="Oval 11"/>
          <p:cNvSpPr>
            <a:spLocks noChangeAspect="1" noChangeArrowheads="1"/>
          </p:cNvSpPr>
          <p:nvPr/>
        </p:nvSpPr>
        <p:spPr bwMode="auto">
          <a:xfrm>
            <a:off x="8778002" y="6488668"/>
            <a:ext cx="369332" cy="369332"/>
          </a:xfrm>
          <a:prstGeom prst="ellipse">
            <a:avLst/>
          </a:prstGeom>
          <a:solidFill>
            <a:srgbClr val="987D1C"/>
          </a:solidFill>
          <a:ln w="12700">
            <a:noFill/>
            <a:round/>
          </a:ln>
          <a:effectLst/>
        </p:spPr>
        <p:txBody>
          <a:bodyPr wrap="none" anchor="ctr"/>
          <a:lstStyle/>
          <a:p>
            <a:pPr fontAlgn="auto">
              <a:spcBef>
                <a:spcPts val="0"/>
              </a:spcBef>
              <a:spcAft>
                <a:spcPts val="0"/>
              </a:spcAft>
              <a:defRPr/>
            </a:pPr>
            <a:endParaRPr lang="ja-JP" altLang="en-US" sz="1800">
              <a:solidFill>
                <a:srgbClr val="FF0000"/>
              </a:solidFill>
              <a:latin typeface="Times New Roman" panose="02020603050405020304" charset="0"/>
              <a:ea typeface="+mn-ea"/>
            </a:endParaRPr>
          </a:p>
        </p:txBody>
      </p:sp>
      <p:sp>
        <p:nvSpPr>
          <p:cNvPr id="15" name="テキスト ボックス 14"/>
          <p:cNvSpPr txBox="1"/>
          <p:nvPr/>
        </p:nvSpPr>
        <p:spPr>
          <a:xfrm>
            <a:off x="8718425" y="6486571"/>
            <a:ext cx="485846" cy="369332"/>
          </a:xfrm>
          <a:prstGeom prst="rect">
            <a:avLst/>
          </a:prstGeom>
          <a:noFill/>
        </p:spPr>
        <p:txBody>
          <a:bodyPr wrap="square" rtlCol="0">
            <a:spAutoFit/>
          </a:bodyPr>
          <a:lstStyle/>
          <a:p>
            <a:pPr algn="ctr"/>
            <a:fld id="{8BA50868-C88D-6B49-8F6F-2FC5D73B70AB}" type="slidenum">
              <a:rPr kumimoji="1" lang="ja-JP" altLang="en-US" sz="1800" b="0" i="0" smtClean="0">
                <a:solidFill>
                  <a:schemeClr val="bg1"/>
                </a:solidFill>
                <a:latin typeface="+mn-lt"/>
                <a:cs typeface="Times New Roman" panose="02020603050405020304" charset="0"/>
              </a:rPr>
              <a:t>‹#›</a:t>
            </a:fld>
            <a:endParaRPr kumimoji="1" lang="ja-JP" altLang="en-US" sz="1000" b="0" i="0" dirty="0">
              <a:solidFill>
                <a:schemeClr val="bg1"/>
              </a:solidFill>
              <a:latin typeface="+mn-lt"/>
              <a:cs typeface="Times New Roman" panose="02020603050405020304" charset="0"/>
            </a:endParaRPr>
          </a:p>
        </p:txBody>
      </p:sp>
      <p:sp>
        <p:nvSpPr>
          <p:cNvPr id="2" name="タイトル 1">
            <a:extLst>
              <a:ext uri="{FF2B5EF4-FFF2-40B4-BE49-F238E27FC236}">
                <a16:creationId xmlns:a16="http://schemas.microsoft.com/office/drawing/2014/main" id="{45332901-CE1F-F145-9D76-2B486769E031}"/>
              </a:ext>
            </a:extLst>
          </p:cNvPr>
          <p:cNvSpPr>
            <a:spLocks noGrp="1"/>
          </p:cNvSpPr>
          <p:nvPr>
            <p:ph type="title"/>
          </p:nvPr>
        </p:nvSpPr>
        <p:spPr>
          <a:xfrm>
            <a:off x="628650" y="365125"/>
            <a:ext cx="7886700" cy="1325563"/>
          </a:xfrm>
          <a:prstGeom prst="rect">
            <a:avLst/>
          </a:prstGeom>
        </p:spPr>
        <p:txBody>
          <a:bodyPr/>
          <a:lstStyle/>
          <a:p>
            <a:r>
              <a:rPr kumimoji="1" lang="ja-JP" altLang="en-US"/>
              <a:t>マスター タイトルの書式設定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案1">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0"/>
            <a:ext cx="9144000" cy="3910263"/>
          </a:xfrm>
          <a:prstGeom prst="rect">
            <a:avLst/>
          </a:prstGeom>
        </p:spPr>
      </p:pic>
      <p:pic>
        <p:nvPicPr>
          <p:cNvPr id="3" name="図 2"/>
          <p:cNvPicPr>
            <a:picLocks noChangeAspect="1"/>
          </p:cNvPicPr>
          <p:nvPr/>
        </p:nvPicPr>
        <p:blipFill>
          <a:blip r:embed="rId3"/>
          <a:stretch>
            <a:fillRect/>
          </a:stretch>
        </p:blipFill>
        <p:spPr>
          <a:xfrm>
            <a:off x="0" y="3977663"/>
            <a:ext cx="9144000" cy="2899611"/>
          </a:xfrm>
          <a:prstGeom prst="rect">
            <a:avLst/>
          </a:prstGeom>
        </p:spPr>
      </p:pic>
      <p:sp>
        <p:nvSpPr>
          <p:cNvPr id="4" name="正方形/長方形 3"/>
          <p:cNvSpPr/>
          <p:nvPr/>
        </p:nvSpPr>
        <p:spPr>
          <a:xfrm>
            <a:off x="0" y="3902173"/>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6" name="図 5" descr="flag_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737" y="3300695"/>
            <a:ext cx="1377894" cy="1920876"/>
          </a:xfrm>
          <a:prstGeom prst="rect">
            <a:avLst/>
          </a:prstGeom>
        </p:spPr>
      </p:pic>
      <p:cxnSp>
        <p:nvCxnSpPr>
          <p:cNvPr id="7" name="直線コネクタ 6"/>
          <p:cNvCxnSpPr/>
          <p:nvPr/>
        </p:nvCxnSpPr>
        <p:spPr>
          <a:xfrm>
            <a:off x="381363" y="5753101"/>
            <a:ext cx="606284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タイトル 11"/>
          <p:cNvSpPr>
            <a:spLocks noGrp="1"/>
          </p:cNvSpPr>
          <p:nvPr>
            <p:ph type="title"/>
          </p:nvPr>
        </p:nvSpPr>
        <p:spPr>
          <a:xfrm>
            <a:off x="381363" y="4189631"/>
            <a:ext cx="6062845" cy="1535604"/>
          </a:xfrm>
          <a:prstGeom prst="rect">
            <a:avLst/>
          </a:prstGeom>
        </p:spPr>
        <p:txBody>
          <a:bodyPr/>
          <a:lstStyle>
            <a:lvl1pPr algn="ctr">
              <a:defRPr sz="2800">
                <a:solidFill>
                  <a:schemeClr val="tx1"/>
                </a:solidFill>
                <a:latin typeface="+mj-lt"/>
                <a:ea typeface="+mj-ea"/>
              </a:defRPr>
            </a:lvl1pPr>
          </a:lstStyle>
          <a:p>
            <a:r>
              <a:rPr kumimoji="1" lang="ja-JP" altLang="en-US"/>
              <a:t>マスター タイトルの書式設定</a:t>
            </a:r>
            <a:endParaRPr kumimoji="1" lang="ja-JP" altLang="en-US" dirty="0"/>
          </a:p>
        </p:txBody>
      </p:sp>
      <p:sp>
        <p:nvSpPr>
          <p:cNvPr id="18" name="サブタイトル 2"/>
          <p:cNvSpPr>
            <a:spLocks noGrp="1"/>
          </p:cNvSpPr>
          <p:nvPr>
            <p:ph type="subTitle" idx="1"/>
          </p:nvPr>
        </p:nvSpPr>
        <p:spPr>
          <a:xfrm>
            <a:off x="367795" y="5852234"/>
            <a:ext cx="6076413" cy="836725"/>
          </a:xfrm>
        </p:spPr>
        <p:txBody>
          <a:bodyPr>
            <a:normAutofit/>
          </a:bodyPr>
          <a:lstStyle>
            <a:lvl1pPr marL="0" indent="0" algn="ctr">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タイトルスライド2">
    <p:spTree>
      <p:nvGrpSpPr>
        <p:cNvPr id="1" name=""/>
        <p:cNvGrpSpPr/>
        <p:nvPr/>
      </p:nvGrpSpPr>
      <p:grpSpPr>
        <a:xfrm>
          <a:off x="0" y="0"/>
          <a:ext cx="0" cy="0"/>
          <a:chOff x="0" y="0"/>
          <a:chExt cx="0" cy="0"/>
        </a:xfrm>
      </p:grpSpPr>
      <p:sp>
        <p:nvSpPr>
          <p:cNvPr id="2" name="正方形/長方形 1"/>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descr="flag_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069" y="0"/>
            <a:ext cx="1109861" cy="15472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49" r:id="rId3"/>
    <p:sldLayoutId id="2147483652" r:id="rId4"/>
  </p:sldLayoutIdLst>
  <p:hf hdr="0" ftr="0" dt="0"/>
  <p:txStyles>
    <p:titleStyle>
      <a:lvl1pPr algn="l" defTabSz="914400" rtl="0" eaLnBrk="1" latinLnBrk="0" hangingPunct="1">
        <a:lnSpc>
          <a:spcPct val="100000"/>
        </a:lnSpc>
        <a:spcBef>
          <a:spcPct val="0"/>
        </a:spcBef>
        <a:buNone/>
        <a:defRPr kumimoji="1" sz="2000" b="0" i="0" kern="1200" cap="none" spc="0">
          <a:ln w="18415" cmpd="sng">
            <a:noFill/>
            <a:prstDash val="solid"/>
          </a:ln>
          <a:solidFill>
            <a:schemeClr val="bg1"/>
          </a:solidFill>
          <a:effectLst/>
          <a:latin typeface="A-OTF 黎ミン Pro M"/>
          <a:ea typeface="A-OTF 黎ミン Pro M"/>
          <a:cs typeface="A-OTF 黎ミン Pro M"/>
        </a:defRPr>
      </a:lvl1pPr>
    </p:titleStyle>
    <p:bodyStyle>
      <a:lvl1pPr marL="342900" indent="-342900" algn="l" defTabSz="914400" rtl="0" eaLnBrk="1" latinLnBrk="0" hangingPunct="1">
        <a:spcBef>
          <a:spcPct val="20000"/>
        </a:spcBef>
        <a:buFont typeface="Arial" panose="020B0604020202020204" pitchFamily="34" charset="0"/>
        <a:buChar char="•"/>
        <a:defRPr kumimoji="1"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jp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g"/></Relationships>
</file>

<file path=ppt/slides/_rels/slide3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jpg"/></Relationships>
</file>

<file path=ppt/slides/_rels/slide3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image" Target="../media/image95.pn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09.png"/><Relationship Id="rId3" Type="http://schemas.microsoft.com/office/2007/relationships/media" Target="../media/media2.mp4"/><Relationship Id="rId7" Type="http://schemas.openxmlformats.org/officeDocument/2006/relationships/image" Target="../media/image10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7.xml.rels><?xml version="1.0" encoding="UTF-8" standalone="yes"?>
<Relationships xmlns="http://schemas.openxmlformats.org/package/2006/relationships"><Relationship Id="rId8" Type="http://schemas.openxmlformats.org/officeDocument/2006/relationships/image" Target="../media/image111.png"/><Relationship Id="rId3" Type="http://schemas.microsoft.com/office/2007/relationships/media" Target="../media/media4.mp4"/><Relationship Id="rId7" Type="http://schemas.openxmlformats.org/officeDocument/2006/relationships/image" Target="../media/image1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8E5A9B5F-6B7C-2640-AD40-5B06203F0691}"/>
              </a:ext>
            </a:extLst>
          </p:cNvPr>
          <p:cNvSpPr txBox="1"/>
          <p:nvPr/>
        </p:nvSpPr>
        <p:spPr>
          <a:xfrm>
            <a:off x="2831556" y="220068"/>
            <a:ext cx="3425746" cy="646331"/>
          </a:xfrm>
          <a:prstGeom prst="rect">
            <a:avLst/>
          </a:prstGeom>
          <a:noFill/>
        </p:spPr>
        <p:txBody>
          <a:bodyPr wrap="none" rtlCol="0">
            <a:spAutoFit/>
          </a:bodyPr>
          <a:lstStyle/>
          <a:p>
            <a:r>
              <a:rPr lang="en-US" altLang="ja-JP" sz="3600" dirty="0"/>
              <a:t>Research content</a:t>
            </a:r>
            <a:endParaRPr lang="ja-JP" altLang="en-US" sz="3600"/>
          </a:p>
        </p:txBody>
      </p:sp>
      <p:grpSp>
        <p:nvGrpSpPr>
          <p:cNvPr id="21" name="Group 20">
            <a:extLst>
              <a:ext uri="{FF2B5EF4-FFF2-40B4-BE49-F238E27FC236}">
                <a16:creationId xmlns:a16="http://schemas.microsoft.com/office/drawing/2014/main" id="{89C74DB2-BEB8-A440-B354-1E5E6AC6B8C1}"/>
              </a:ext>
            </a:extLst>
          </p:cNvPr>
          <p:cNvGrpSpPr/>
          <p:nvPr/>
        </p:nvGrpSpPr>
        <p:grpSpPr>
          <a:xfrm>
            <a:off x="0" y="2274582"/>
            <a:ext cx="9144000" cy="3978313"/>
            <a:chOff x="0" y="1207831"/>
            <a:chExt cx="9144000" cy="3978313"/>
          </a:xfrm>
        </p:grpSpPr>
        <p:pic>
          <p:nvPicPr>
            <p:cNvPr id="7" name="Picture 6">
              <a:extLst>
                <a:ext uri="{FF2B5EF4-FFF2-40B4-BE49-F238E27FC236}">
                  <a16:creationId xmlns:a16="http://schemas.microsoft.com/office/drawing/2014/main" id="{8E4F53C2-BF4B-8346-B897-889E901BA7FB}"/>
                </a:ext>
              </a:extLst>
            </p:cNvPr>
            <p:cNvPicPr>
              <a:picLocks noChangeAspect="1"/>
            </p:cNvPicPr>
            <p:nvPr/>
          </p:nvPicPr>
          <p:blipFill>
            <a:blip r:embed="rId3"/>
            <a:stretch>
              <a:fillRect/>
            </a:stretch>
          </p:blipFill>
          <p:spPr>
            <a:xfrm>
              <a:off x="0" y="1207831"/>
              <a:ext cx="9144000" cy="3978313"/>
            </a:xfrm>
            <a:prstGeom prst="rect">
              <a:avLst/>
            </a:prstGeom>
          </p:spPr>
        </p:pic>
        <p:sp>
          <p:nvSpPr>
            <p:cNvPr id="16" name="ドーナツ 21">
              <a:extLst>
                <a:ext uri="{FF2B5EF4-FFF2-40B4-BE49-F238E27FC236}">
                  <a16:creationId xmlns:a16="http://schemas.microsoft.com/office/drawing/2014/main" id="{15236BA5-A522-0D45-9869-5D967B2AB93F}"/>
                </a:ext>
              </a:extLst>
            </p:cNvPr>
            <p:cNvSpPr/>
            <p:nvPr/>
          </p:nvSpPr>
          <p:spPr>
            <a:xfrm rot="2501765">
              <a:off x="7221571" y="2592639"/>
              <a:ext cx="905888" cy="857267"/>
            </a:xfrm>
            <a:prstGeom prst="donut">
              <a:avLst>
                <a:gd name="adj" fmla="val 4038"/>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7" name="ドーナツ 21">
              <a:extLst>
                <a:ext uri="{FF2B5EF4-FFF2-40B4-BE49-F238E27FC236}">
                  <a16:creationId xmlns:a16="http://schemas.microsoft.com/office/drawing/2014/main" id="{E41DF9DD-B118-884A-B8BE-48BAB754E724}"/>
                </a:ext>
              </a:extLst>
            </p:cNvPr>
            <p:cNvSpPr/>
            <p:nvPr/>
          </p:nvSpPr>
          <p:spPr>
            <a:xfrm rot="2501765">
              <a:off x="1150971" y="3494339"/>
              <a:ext cx="905888" cy="857267"/>
            </a:xfrm>
            <a:prstGeom prst="donut">
              <a:avLst>
                <a:gd name="adj" fmla="val 4038"/>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4" name="TextBox 13">
              <a:extLst>
                <a:ext uri="{FF2B5EF4-FFF2-40B4-BE49-F238E27FC236}">
                  <a16:creationId xmlns:a16="http://schemas.microsoft.com/office/drawing/2014/main" id="{7694AE31-418C-DD40-B157-8059460BEAC4}"/>
                </a:ext>
              </a:extLst>
            </p:cNvPr>
            <p:cNvSpPr txBox="1"/>
            <p:nvPr/>
          </p:nvSpPr>
          <p:spPr>
            <a:xfrm>
              <a:off x="7260886" y="3553640"/>
              <a:ext cx="827257" cy="369332"/>
            </a:xfrm>
            <a:prstGeom prst="rect">
              <a:avLst/>
            </a:prstGeom>
            <a:solidFill>
              <a:schemeClr val="bg1">
                <a:lumMod val="95000"/>
              </a:schemeClr>
            </a:solidFill>
          </p:spPr>
          <p:txBody>
            <a:bodyPr wrap="square" rtlCol="0">
              <a:spAutoFit/>
            </a:bodyPr>
            <a:lstStyle/>
            <a:p>
              <a:r>
                <a:rPr lang="de-DE" dirty="0" err="1"/>
                <a:t>Object</a:t>
              </a:r>
              <a:endParaRPr lang="de-DE" dirty="0"/>
            </a:p>
          </p:txBody>
        </p:sp>
        <p:sp>
          <p:nvSpPr>
            <p:cNvPr id="19" name="TextBox 18">
              <a:extLst>
                <a:ext uri="{FF2B5EF4-FFF2-40B4-BE49-F238E27FC236}">
                  <a16:creationId xmlns:a16="http://schemas.microsoft.com/office/drawing/2014/main" id="{B09551E3-1347-F546-8E4C-200FF0458218}"/>
                </a:ext>
              </a:extLst>
            </p:cNvPr>
            <p:cNvSpPr txBox="1"/>
            <p:nvPr/>
          </p:nvSpPr>
          <p:spPr>
            <a:xfrm>
              <a:off x="1190286" y="4495898"/>
              <a:ext cx="827257" cy="369332"/>
            </a:xfrm>
            <a:prstGeom prst="rect">
              <a:avLst/>
            </a:prstGeom>
            <a:solidFill>
              <a:schemeClr val="bg1">
                <a:lumMod val="95000"/>
              </a:schemeClr>
            </a:solidFill>
          </p:spPr>
          <p:txBody>
            <a:bodyPr wrap="square" rtlCol="0">
              <a:spAutoFit/>
            </a:bodyPr>
            <a:lstStyle/>
            <a:p>
              <a:r>
                <a:rPr lang="de-DE" dirty="0" err="1"/>
                <a:t>Object</a:t>
              </a:r>
              <a:endParaRPr lang="de-DE" dirty="0"/>
            </a:p>
          </p:txBody>
        </p:sp>
      </p:grpSp>
      <p:sp>
        <p:nvSpPr>
          <p:cNvPr id="20" name="TextBox 19">
            <a:extLst>
              <a:ext uri="{FF2B5EF4-FFF2-40B4-BE49-F238E27FC236}">
                <a16:creationId xmlns:a16="http://schemas.microsoft.com/office/drawing/2014/main" id="{EC02135F-D86A-664B-A5F8-73A1C458FFAA}"/>
              </a:ext>
            </a:extLst>
          </p:cNvPr>
          <p:cNvSpPr txBox="1"/>
          <p:nvPr/>
        </p:nvSpPr>
        <p:spPr>
          <a:xfrm>
            <a:off x="1603914" y="1339658"/>
            <a:ext cx="5887061" cy="461665"/>
          </a:xfrm>
          <a:prstGeom prst="rect">
            <a:avLst/>
          </a:prstGeom>
          <a:noFill/>
        </p:spPr>
        <p:txBody>
          <a:bodyPr wrap="none" rtlCol="0">
            <a:spAutoFit/>
          </a:bodyPr>
          <a:lstStyle/>
          <a:p>
            <a:r>
              <a:rPr lang="de-DE" sz="2400" dirty="0" err="1"/>
              <a:t>Using</a:t>
            </a:r>
            <a:r>
              <a:rPr lang="de-DE" sz="2400" dirty="0"/>
              <a:t> 4 </a:t>
            </a:r>
            <a:r>
              <a:rPr lang="de-DE" sz="2400" dirty="0" err="1"/>
              <a:t>Lidar</a:t>
            </a:r>
            <a:r>
              <a:rPr lang="de-DE" sz="2400" dirty="0"/>
              <a:t> </a:t>
            </a:r>
            <a:r>
              <a:rPr lang="de-DE" sz="2400" dirty="0" err="1"/>
              <a:t>sensors</a:t>
            </a:r>
            <a:r>
              <a:rPr lang="de-DE" sz="2400" dirty="0"/>
              <a:t> </a:t>
            </a:r>
            <a:r>
              <a:rPr lang="de-DE" sz="2400" dirty="0" err="1"/>
              <a:t>to</a:t>
            </a:r>
            <a:r>
              <a:rPr lang="de-DE" sz="2400" dirty="0"/>
              <a:t> </a:t>
            </a:r>
            <a:r>
              <a:rPr lang="de-DE" sz="2400" dirty="0" err="1"/>
              <a:t>measure</a:t>
            </a:r>
            <a:r>
              <a:rPr lang="de-DE" sz="2400" dirty="0"/>
              <a:t> </a:t>
            </a:r>
            <a:r>
              <a:rPr lang="de-DE" sz="2400" dirty="0" err="1"/>
              <a:t>some</a:t>
            </a:r>
            <a:r>
              <a:rPr lang="de-DE" sz="2400" dirty="0"/>
              <a:t> </a:t>
            </a:r>
            <a:r>
              <a:rPr lang="de-DE" sz="2400" dirty="0" err="1"/>
              <a:t>object</a:t>
            </a:r>
            <a:endParaRPr lang="de-DE" sz="2400" dirty="0"/>
          </a:p>
        </p:txBody>
      </p:sp>
    </p:spTree>
    <p:extLst>
      <p:ext uri="{BB962C8B-B14F-4D97-AF65-F5344CB8AC3E}">
        <p14:creationId xmlns:p14="http://schemas.microsoft.com/office/powerpoint/2010/main" val="3695479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11917" y="205319"/>
            <a:ext cx="4120167" cy="646331"/>
          </a:xfrm>
          <a:prstGeom prst="rect">
            <a:avLst/>
          </a:prstGeom>
          <a:noFill/>
        </p:spPr>
        <p:txBody>
          <a:bodyPr wrap="none" rtlCol="0">
            <a:spAutoFit/>
          </a:bodyPr>
          <a:lstStyle/>
          <a:p>
            <a:r>
              <a:rPr lang="en-US" altLang="ja-JP" sz="3600" dirty="0"/>
              <a:t>Adjusting Coordinate</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5" name="図 4">
            <a:extLst>
              <a:ext uri="{FF2B5EF4-FFF2-40B4-BE49-F238E27FC236}">
                <a16:creationId xmlns:a16="http://schemas.microsoft.com/office/drawing/2014/main" id="{DB57B7BB-103D-A24D-B2F0-8EC95E9D4655}"/>
              </a:ext>
            </a:extLst>
          </p:cNvPr>
          <p:cNvPicPr>
            <a:picLocks noChangeAspect="1"/>
          </p:cNvPicPr>
          <p:nvPr/>
        </p:nvPicPr>
        <p:blipFill>
          <a:blip r:embed="rId3"/>
          <a:stretch>
            <a:fillRect/>
          </a:stretch>
        </p:blipFill>
        <p:spPr>
          <a:xfrm>
            <a:off x="523153" y="1293608"/>
            <a:ext cx="2202930" cy="2353892"/>
          </a:xfrm>
          <a:prstGeom prst="rect">
            <a:avLst/>
          </a:prstGeom>
        </p:spPr>
      </p:pic>
      <p:pic>
        <p:nvPicPr>
          <p:cNvPr id="7" name="図 6">
            <a:extLst>
              <a:ext uri="{FF2B5EF4-FFF2-40B4-BE49-F238E27FC236}">
                <a16:creationId xmlns:a16="http://schemas.microsoft.com/office/drawing/2014/main" id="{64A55D07-E78B-0C4D-BB2B-30F37961EC67}"/>
              </a:ext>
            </a:extLst>
          </p:cNvPr>
          <p:cNvPicPr>
            <a:picLocks noChangeAspect="1"/>
          </p:cNvPicPr>
          <p:nvPr/>
        </p:nvPicPr>
        <p:blipFill>
          <a:blip r:embed="rId4"/>
          <a:stretch>
            <a:fillRect/>
          </a:stretch>
        </p:blipFill>
        <p:spPr>
          <a:xfrm>
            <a:off x="3835120" y="1320805"/>
            <a:ext cx="2355862" cy="2407076"/>
          </a:xfrm>
          <a:prstGeom prst="rect">
            <a:avLst/>
          </a:prstGeom>
        </p:spPr>
      </p:pic>
      <p:pic>
        <p:nvPicPr>
          <p:cNvPr id="10" name="図 9">
            <a:extLst>
              <a:ext uri="{FF2B5EF4-FFF2-40B4-BE49-F238E27FC236}">
                <a16:creationId xmlns:a16="http://schemas.microsoft.com/office/drawing/2014/main" id="{BFF48CEE-B570-ED4F-8B94-F27D386C30F4}"/>
              </a:ext>
            </a:extLst>
          </p:cNvPr>
          <p:cNvPicPr>
            <a:picLocks noChangeAspect="1"/>
          </p:cNvPicPr>
          <p:nvPr/>
        </p:nvPicPr>
        <p:blipFill>
          <a:blip r:embed="rId5"/>
          <a:stretch>
            <a:fillRect/>
          </a:stretch>
        </p:blipFill>
        <p:spPr>
          <a:xfrm>
            <a:off x="1848902" y="4166398"/>
            <a:ext cx="2649959" cy="2337824"/>
          </a:xfrm>
          <a:prstGeom prst="rect">
            <a:avLst/>
          </a:prstGeom>
        </p:spPr>
      </p:pic>
      <p:pic>
        <p:nvPicPr>
          <p:cNvPr id="14" name="図 13">
            <a:extLst>
              <a:ext uri="{FF2B5EF4-FFF2-40B4-BE49-F238E27FC236}">
                <a16:creationId xmlns:a16="http://schemas.microsoft.com/office/drawing/2014/main" id="{2DC34415-9871-E943-9DB7-099D861D79AA}"/>
              </a:ext>
            </a:extLst>
          </p:cNvPr>
          <p:cNvPicPr>
            <a:picLocks noChangeAspect="1"/>
          </p:cNvPicPr>
          <p:nvPr/>
        </p:nvPicPr>
        <p:blipFill>
          <a:blip r:embed="rId6"/>
          <a:stretch>
            <a:fillRect/>
          </a:stretch>
        </p:blipFill>
        <p:spPr>
          <a:xfrm>
            <a:off x="6058098" y="4166398"/>
            <a:ext cx="2420345" cy="2285569"/>
          </a:xfrm>
          <a:prstGeom prst="rect">
            <a:avLst/>
          </a:prstGeom>
        </p:spPr>
      </p:pic>
    </p:spTree>
    <p:extLst>
      <p:ext uri="{BB962C8B-B14F-4D97-AF65-F5344CB8AC3E}">
        <p14:creationId xmlns:p14="http://schemas.microsoft.com/office/powerpoint/2010/main" val="199073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436352" y="205319"/>
            <a:ext cx="4271297" cy="646331"/>
          </a:xfrm>
          <a:prstGeom prst="rect">
            <a:avLst/>
          </a:prstGeom>
          <a:noFill/>
        </p:spPr>
        <p:txBody>
          <a:bodyPr wrap="none" rtlCol="0">
            <a:spAutoFit/>
          </a:bodyPr>
          <a:lstStyle/>
          <a:p>
            <a:r>
              <a:rPr lang="en-US" altLang="ja-JP" sz="3600" dirty="0"/>
              <a:t>The tilt of the ground </a:t>
            </a:r>
            <a:endParaRPr lang="ja-JP" altLang="en-US" sz="3600"/>
          </a:p>
        </p:txBody>
      </p:sp>
      <p:pic>
        <p:nvPicPr>
          <p:cNvPr id="10" name="図 9">
            <a:extLst>
              <a:ext uri="{FF2B5EF4-FFF2-40B4-BE49-F238E27FC236}">
                <a16:creationId xmlns:a16="http://schemas.microsoft.com/office/drawing/2014/main" id="{1EB68142-BF26-2644-9DE2-1C9D8B346AA4}"/>
              </a:ext>
            </a:extLst>
          </p:cNvPr>
          <p:cNvPicPr>
            <a:picLocks noChangeAspect="1"/>
          </p:cNvPicPr>
          <p:nvPr/>
        </p:nvPicPr>
        <p:blipFill>
          <a:blip r:embed="rId3"/>
          <a:stretch>
            <a:fillRect/>
          </a:stretch>
        </p:blipFill>
        <p:spPr>
          <a:xfrm>
            <a:off x="1835150" y="1244624"/>
            <a:ext cx="5473700" cy="3886200"/>
          </a:xfrm>
          <a:prstGeom prst="rect">
            <a:avLst/>
          </a:prstGeom>
        </p:spPr>
      </p:pic>
      <p:sp>
        <p:nvSpPr>
          <p:cNvPr id="2" name="テキスト ボックス 1">
            <a:extLst>
              <a:ext uri="{FF2B5EF4-FFF2-40B4-BE49-F238E27FC236}">
                <a16:creationId xmlns:a16="http://schemas.microsoft.com/office/drawing/2014/main" id="{F28AA4A5-C7E4-F340-9299-717BBD491301}"/>
              </a:ext>
            </a:extLst>
          </p:cNvPr>
          <p:cNvSpPr txBox="1"/>
          <p:nvPr/>
        </p:nvSpPr>
        <p:spPr>
          <a:xfrm>
            <a:off x="2585367" y="5686426"/>
            <a:ext cx="3973267" cy="523220"/>
          </a:xfrm>
          <a:prstGeom prst="rect">
            <a:avLst/>
          </a:prstGeom>
          <a:noFill/>
        </p:spPr>
        <p:txBody>
          <a:bodyPr wrap="none" rtlCol="0">
            <a:spAutoFit/>
          </a:bodyPr>
          <a:lstStyle/>
          <a:p>
            <a:r>
              <a:rPr lang="en" altLang="ja-JP" sz="2800" dirty="0"/>
              <a:t>Try to rotate in x-direction</a:t>
            </a:r>
            <a:endParaRPr kumimoji="1" lang="ja-JP" altLang="en-US" sz="2800"/>
          </a:p>
        </p:txBody>
      </p:sp>
      <p:sp>
        <p:nvSpPr>
          <p:cNvPr id="4" name="Bent Arrow 3">
            <a:extLst>
              <a:ext uri="{FF2B5EF4-FFF2-40B4-BE49-F238E27FC236}">
                <a16:creationId xmlns:a16="http://schemas.microsoft.com/office/drawing/2014/main" id="{732874D3-78A6-4F4E-90D5-3D912D14FE0C}"/>
              </a:ext>
            </a:extLst>
          </p:cNvPr>
          <p:cNvSpPr/>
          <p:nvPr/>
        </p:nvSpPr>
        <p:spPr>
          <a:xfrm rot="13468463">
            <a:off x="2613165" y="3955528"/>
            <a:ext cx="489280" cy="472765"/>
          </a:xfrm>
          <a:prstGeom prst="bentArrow">
            <a:avLst/>
          </a:prstGeom>
          <a:solidFill>
            <a:schemeClr val="accent3">
              <a:lumMod val="60000"/>
              <a:lumOff val="40000"/>
            </a:schemeClr>
          </a:solidFill>
          <a:ln>
            <a:noFill/>
          </a:ln>
          <a:scene3d>
            <a:camera prst="orthographicFront">
              <a:rot lat="0" lon="10800000" rev="0"/>
            </a:camera>
            <a:lightRig rig="threePt" dir="t"/>
          </a:scene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de-DE" dirty="0">
              <a:solidFill>
                <a:schemeClr val="tx1"/>
              </a:solidFill>
            </a:endParaRPr>
          </a:p>
        </p:txBody>
      </p:sp>
    </p:spTree>
    <p:extLst>
      <p:ext uri="{BB962C8B-B14F-4D97-AF65-F5344CB8AC3E}">
        <p14:creationId xmlns:p14="http://schemas.microsoft.com/office/powerpoint/2010/main" val="162750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909113" y="208760"/>
            <a:ext cx="5179495" cy="646331"/>
          </a:xfrm>
          <a:prstGeom prst="rect">
            <a:avLst/>
          </a:prstGeom>
          <a:noFill/>
        </p:spPr>
        <p:txBody>
          <a:bodyPr wrap="none" rtlCol="0">
            <a:spAutoFit/>
          </a:bodyPr>
          <a:lstStyle/>
          <a:p>
            <a:r>
              <a:rPr lang="en-US" altLang="ja-JP" sz="3600" dirty="0"/>
              <a:t>Preprocessing with ground</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4" name="図 3">
            <a:extLst>
              <a:ext uri="{FF2B5EF4-FFF2-40B4-BE49-F238E27FC236}">
                <a16:creationId xmlns:a16="http://schemas.microsoft.com/office/drawing/2014/main" id="{1D8F6451-3830-EC4C-B0AF-FDB5D38E9588}"/>
              </a:ext>
            </a:extLst>
          </p:cNvPr>
          <p:cNvPicPr>
            <a:picLocks noChangeAspect="1"/>
          </p:cNvPicPr>
          <p:nvPr/>
        </p:nvPicPr>
        <p:blipFill>
          <a:blip r:embed="rId3"/>
          <a:stretch>
            <a:fillRect/>
          </a:stretch>
        </p:blipFill>
        <p:spPr>
          <a:xfrm>
            <a:off x="5879094" y="4209484"/>
            <a:ext cx="2778353" cy="2251651"/>
          </a:xfrm>
          <a:prstGeom prst="rect">
            <a:avLst/>
          </a:prstGeom>
        </p:spPr>
      </p:pic>
      <p:pic>
        <p:nvPicPr>
          <p:cNvPr id="9" name="図 8">
            <a:extLst>
              <a:ext uri="{FF2B5EF4-FFF2-40B4-BE49-F238E27FC236}">
                <a16:creationId xmlns:a16="http://schemas.microsoft.com/office/drawing/2014/main" id="{5F9B76DC-B5AE-AF43-B104-62DCC183AFB2}"/>
              </a:ext>
            </a:extLst>
          </p:cNvPr>
          <p:cNvPicPr>
            <a:picLocks noChangeAspect="1"/>
          </p:cNvPicPr>
          <p:nvPr/>
        </p:nvPicPr>
        <p:blipFill>
          <a:blip r:embed="rId4"/>
          <a:stretch>
            <a:fillRect/>
          </a:stretch>
        </p:blipFill>
        <p:spPr>
          <a:xfrm>
            <a:off x="1630688" y="4324319"/>
            <a:ext cx="2772837" cy="2176462"/>
          </a:xfrm>
          <a:prstGeom prst="rect">
            <a:avLst/>
          </a:prstGeom>
        </p:spPr>
      </p:pic>
      <p:pic>
        <p:nvPicPr>
          <p:cNvPr id="13" name="図 12">
            <a:extLst>
              <a:ext uri="{FF2B5EF4-FFF2-40B4-BE49-F238E27FC236}">
                <a16:creationId xmlns:a16="http://schemas.microsoft.com/office/drawing/2014/main" id="{636BC280-D2BB-EF45-84F1-2B7A57B8F1FE}"/>
              </a:ext>
            </a:extLst>
          </p:cNvPr>
          <p:cNvPicPr>
            <a:picLocks noChangeAspect="1"/>
          </p:cNvPicPr>
          <p:nvPr/>
        </p:nvPicPr>
        <p:blipFill>
          <a:blip r:embed="rId5"/>
          <a:stretch>
            <a:fillRect/>
          </a:stretch>
        </p:blipFill>
        <p:spPr>
          <a:xfrm>
            <a:off x="3665592" y="1377932"/>
            <a:ext cx="3024662" cy="2290197"/>
          </a:xfrm>
          <a:prstGeom prst="rect">
            <a:avLst/>
          </a:prstGeom>
        </p:spPr>
      </p:pic>
      <p:pic>
        <p:nvPicPr>
          <p:cNvPr id="16" name="図 15">
            <a:extLst>
              <a:ext uri="{FF2B5EF4-FFF2-40B4-BE49-F238E27FC236}">
                <a16:creationId xmlns:a16="http://schemas.microsoft.com/office/drawing/2014/main" id="{A7822631-A0A1-2A40-B2FD-4145F594A034}"/>
              </a:ext>
            </a:extLst>
          </p:cNvPr>
          <p:cNvPicPr>
            <a:picLocks noChangeAspect="1"/>
          </p:cNvPicPr>
          <p:nvPr/>
        </p:nvPicPr>
        <p:blipFill>
          <a:blip r:embed="rId6"/>
          <a:stretch>
            <a:fillRect/>
          </a:stretch>
        </p:blipFill>
        <p:spPr>
          <a:xfrm>
            <a:off x="207976" y="1313315"/>
            <a:ext cx="2845423" cy="2252095"/>
          </a:xfrm>
          <a:prstGeom prst="rect">
            <a:avLst/>
          </a:prstGeom>
        </p:spPr>
      </p:pic>
    </p:spTree>
    <p:extLst>
      <p:ext uri="{BB962C8B-B14F-4D97-AF65-F5344CB8AC3E}">
        <p14:creationId xmlns:p14="http://schemas.microsoft.com/office/powerpoint/2010/main" val="3305650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052799" y="3013502"/>
            <a:ext cx="7038402" cy="830997"/>
          </a:xfrm>
          <a:prstGeom prst="rect">
            <a:avLst/>
          </a:prstGeom>
          <a:noFill/>
        </p:spPr>
        <p:txBody>
          <a:bodyPr wrap="none" rtlCol="0">
            <a:spAutoFit/>
          </a:bodyPr>
          <a:lstStyle/>
          <a:p>
            <a:r>
              <a:rPr lang="en-US" altLang="ja-JP" sz="4800" b="1" dirty="0"/>
              <a:t>2 point crowds registration</a:t>
            </a:r>
            <a:endParaRPr lang="ja-JP" altLang="en-US" sz="4800" b="1"/>
          </a:p>
        </p:txBody>
      </p:sp>
    </p:spTree>
    <p:extLst>
      <p:ext uri="{BB962C8B-B14F-4D97-AF65-F5344CB8AC3E}">
        <p14:creationId xmlns:p14="http://schemas.microsoft.com/office/powerpoint/2010/main" val="1940468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952318" cy="646331"/>
          </a:xfrm>
          <a:prstGeom prst="rect">
            <a:avLst/>
          </a:prstGeom>
          <a:noFill/>
        </p:spPr>
        <p:txBody>
          <a:bodyPr wrap="none" rtlCol="0">
            <a:spAutoFit/>
          </a:bodyPr>
          <a:lstStyle/>
          <a:p>
            <a:r>
              <a:rPr lang="en-US" altLang="ja-JP" sz="3600" dirty="0"/>
              <a:t>Chair result without pillar</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136645"/>
            <a:chOff x="597827" y="1743122"/>
            <a:chExt cx="2493952" cy="3599064"/>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87484" y="4880521"/>
              <a:ext cx="1667444" cy="461665"/>
            </a:xfrm>
            <a:prstGeom prst="rect">
              <a:avLst/>
            </a:prstGeom>
            <a:noFill/>
          </p:spPr>
          <p:txBody>
            <a:bodyPr wrap="none" rtlCol="0">
              <a:spAutoFit/>
            </a:bodyPr>
            <a:lstStyle/>
            <a:p>
              <a:r>
                <a:rPr kumimoji="1" lang="en-US" altLang="ja-JP" sz="2400" dirty="0"/>
                <a:t>Fitness 0.15</a:t>
              </a:r>
              <a:endParaRPr kumimoji="1" lang="ja-JP" altLang="en-US" sz="2400"/>
            </a:p>
          </p:txBody>
        </p:sp>
      </p:grpSp>
      <p:pic>
        <p:nvPicPr>
          <p:cNvPr id="5" name="図 4">
            <a:extLst>
              <a:ext uri="{FF2B5EF4-FFF2-40B4-BE49-F238E27FC236}">
                <a16:creationId xmlns:a16="http://schemas.microsoft.com/office/drawing/2014/main" id="{6148DDE7-C344-3F4C-839B-8F290FA92A36}"/>
              </a:ext>
            </a:extLst>
          </p:cNvPr>
          <p:cNvPicPr>
            <a:picLocks noChangeAspect="1"/>
          </p:cNvPicPr>
          <p:nvPr/>
        </p:nvPicPr>
        <p:blipFill rotWithShape="1">
          <a:blip r:embed="rId3"/>
          <a:srcRect l="8017" t="10847" r="3694" b="13193"/>
          <a:stretch/>
        </p:blipFill>
        <p:spPr>
          <a:xfrm>
            <a:off x="1328597" y="2355271"/>
            <a:ext cx="2312681" cy="2498759"/>
          </a:xfrm>
          <a:prstGeom prst="rect">
            <a:avLst/>
          </a:prstGeom>
        </p:spPr>
      </p:pic>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74520BB7-4DBA-8D4E-B070-F045A11F8654}"/>
              </a:ext>
            </a:extLst>
          </p:cNvPr>
          <p:cNvPicPr>
            <a:picLocks noChangeAspect="1"/>
          </p:cNvPicPr>
          <p:nvPr/>
        </p:nvPicPr>
        <p:blipFill>
          <a:blip r:embed="rId4"/>
          <a:stretch>
            <a:fillRect/>
          </a:stretch>
        </p:blipFill>
        <p:spPr>
          <a:xfrm>
            <a:off x="5604019" y="2344265"/>
            <a:ext cx="2211274" cy="2557906"/>
          </a:xfrm>
          <a:prstGeom prst="rect">
            <a:avLst/>
          </a:prstGeom>
        </p:spPr>
      </p:pic>
    </p:spTree>
    <p:extLst>
      <p:ext uri="{BB962C8B-B14F-4D97-AF65-F5344CB8AC3E}">
        <p14:creationId xmlns:p14="http://schemas.microsoft.com/office/powerpoint/2010/main" val="1333841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952318" cy="646331"/>
          </a:xfrm>
          <a:prstGeom prst="rect">
            <a:avLst/>
          </a:prstGeom>
          <a:noFill/>
        </p:spPr>
        <p:txBody>
          <a:bodyPr wrap="none" rtlCol="0">
            <a:spAutoFit/>
          </a:bodyPr>
          <a:lstStyle/>
          <a:p>
            <a:r>
              <a:rPr lang="en-US" altLang="ja-JP" sz="3600" dirty="0"/>
              <a:t>Chair result without pillar</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465091" y="1772619"/>
            <a:ext cx="2493952" cy="3612350"/>
            <a:chOff x="597827" y="1743122"/>
            <a:chExt cx="2493952" cy="3612350"/>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0.17</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24864" y="1778587"/>
            <a:ext cx="1667444" cy="3606382"/>
            <a:chOff x="1011081" y="1749090"/>
            <a:chExt cx="1667444" cy="3606382"/>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557980" y="1749090"/>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0.27</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70" y="1593920"/>
            <a:ext cx="2472294" cy="3791049"/>
            <a:chOff x="743081" y="1564423"/>
            <a:chExt cx="2472294" cy="3791049"/>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0.28</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1" y="1564423"/>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pic>
        <p:nvPicPr>
          <p:cNvPr id="12" name="図 11">
            <a:extLst>
              <a:ext uri="{FF2B5EF4-FFF2-40B4-BE49-F238E27FC236}">
                <a16:creationId xmlns:a16="http://schemas.microsoft.com/office/drawing/2014/main" id="{D30F79A2-DFB8-974F-A42F-BA3D350B3AFB}"/>
              </a:ext>
            </a:extLst>
          </p:cNvPr>
          <p:cNvPicPr>
            <a:picLocks noChangeAspect="1"/>
          </p:cNvPicPr>
          <p:nvPr/>
        </p:nvPicPr>
        <p:blipFill rotWithShape="1">
          <a:blip r:embed="rId3"/>
          <a:srcRect l="1" t="-904" r="-4464"/>
          <a:stretch/>
        </p:blipFill>
        <p:spPr>
          <a:xfrm>
            <a:off x="3327837" y="2421203"/>
            <a:ext cx="2582258" cy="2217116"/>
          </a:xfrm>
          <a:prstGeom prst="rect">
            <a:avLst/>
          </a:prstGeom>
        </p:spPr>
      </p:pic>
      <p:pic>
        <p:nvPicPr>
          <p:cNvPr id="25" name="図 24">
            <a:extLst>
              <a:ext uri="{FF2B5EF4-FFF2-40B4-BE49-F238E27FC236}">
                <a16:creationId xmlns:a16="http://schemas.microsoft.com/office/drawing/2014/main" id="{65077E7C-8476-E440-ADC0-CC1E3258E647}"/>
              </a:ext>
            </a:extLst>
          </p:cNvPr>
          <p:cNvPicPr>
            <a:picLocks noChangeAspect="1"/>
          </p:cNvPicPr>
          <p:nvPr/>
        </p:nvPicPr>
        <p:blipFill rotWithShape="1">
          <a:blip r:embed="rId4"/>
          <a:srcRect l="7026" t="7453" r="5066" b="-1001"/>
          <a:stretch/>
        </p:blipFill>
        <p:spPr>
          <a:xfrm>
            <a:off x="6553626" y="2510755"/>
            <a:ext cx="1991782" cy="2343249"/>
          </a:xfrm>
          <a:prstGeom prst="rect">
            <a:avLst/>
          </a:prstGeom>
        </p:spPr>
      </p:pic>
      <p:pic>
        <p:nvPicPr>
          <p:cNvPr id="18" name="図 17">
            <a:extLst>
              <a:ext uri="{FF2B5EF4-FFF2-40B4-BE49-F238E27FC236}">
                <a16:creationId xmlns:a16="http://schemas.microsoft.com/office/drawing/2014/main" id="{A7CCB797-F6D8-D544-A026-81290970DE63}"/>
              </a:ext>
            </a:extLst>
          </p:cNvPr>
          <p:cNvPicPr>
            <a:picLocks noChangeAspect="1"/>
          </p:cNvPicPr>
          <p:nvPr/>
        </p:nvPicPr>
        <p:blipFill>
          <a:blip r:embed="rId5"/>
          <a:stretch>
            <a:fillRect/>
          </a:stretch>
        </p:blipFill>
        <p:spPr>
          <a:xfrm>
            <a:off x="725932" y="2438076"/>
            <a:ext cx="1972269" cy="2281435"/>
          </a:xfrm>
          <a:prstGeom prst="rect">
            <a:avLst/>
          </a:prstGeom>
        </p:spPr>
      </p:pic>
    </p:spTree>
    <p:extLst>
      <p:ext uri="{BB962C8B-B14F-4D97-AF65-F5344CB8AC3E}">
        <p14:creationId xmlns:p14="http://schemas.microsoft.com/office/powerpoint/2010/main" val="109582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285252" y="205319"/>
            <a:ext cx="4573496" cy="646331"/>
          </a:xfrm>
          <a:prstGeom prst="rect">
            <a:avLst/>
          </a:prstGeom>
          <a:noFill/>
        </p:spPr>
        <p:txBody>
          <a:bodyPr wrap="none" rtlCol="0">
            <a:spAutoFit/>
          </a:bodyPr>
          <a:lstStyle/>
          <a:p>
            <a:r>
              <a:rPr lang="en-US" altLang="ja-JP" sz="3600" dirty="0"/>
              <a:t>Chair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995125" y="5078044"/>
              <a:ext cx="1395831" cy="401669"/>
            </a:xfrm>
            <a:prstGeom prst="rect">
              <a:avLst/>
            </a:prstGeom>
            <a:noFill/>
          </p:spPr>
          <p:txBody>
            <a:bodyPr wrap="none" rtlCol="0">
              <a:spAutoFit/>
            </a:bodyPr>
            <a:lstStyle/>
            <a:p>
              <a:r>
                <a:rPr kumimoji="1" lang="en-US" altLang="ja-JP" sz="2400" dirty="0"/>
                <a:t>Fitness 0.22</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0.18</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6" name="図 5">
            <a:extLst>
              <a:ext uri="{FF2B5EF4-FFF2-40B4-BE49-F238E27FC236}">
                <a16:creationId xmlns:a16="http://schemas.microsoft.com/office/drawing/2014/main" id="{D3A38518-0D14-504D-83D3-46AEED1369C4}"/>
              </a:ext>
            </a:extLst>
          </p:cNvPr>
          <p:cNvPicPr>
            <a:picLocks noChangeAspect="1"/>
          </p:cNvPicPr>
          <p:nvPr/>
        </p:nvPicPr>
        <p:blipFill>
          <a:blip r:embed="rId3"/>
          <a:stretch>
            <a:fillRect/>
          </a:stretch>
        </p:blipFill>
        <p:spPr>
          <a:xfrm>
            <a:off x="1180268" y="2320626"/>
            <a:ext cx="2551378" cy="2582493"/>
          </a:xfrm>
          <a:prstGeom prst="rect">
            <a:avLst/>
          </a:prstGeom>
        </p:spPr>
      </p:pic>
      <p:pic>
        <p:nvPicPr>
          <p:cNvPr id="8" name="図 7">
            <a:extLst>
              <a:ext uri="{FF2B5EF4-FFF2-40B4-BE49-F238E27FC236}">
                <a16:creationId xmlns:a16="http://schemas.microsoft.com/office/drawing/2014/main" id="{213D3459-D8C0-8049-BBF3-815C8662AAC9}"/>
              </a:ext>
            </a:extLst>
          </p:cNvPr>
          <p:cNvPicPr>
            <a:picLocks noChangeAspect="1"/>
          </p:cNvPicPr>
          <p:nvPr/>
        </p:nvPicPr>
        <p:blipFill>
          <a:blip r:embed="rId4"/>
          <a:stretch>
            <a:fillRect/>
          </a:stretch>
        </p:blipFill>
        <p:spPr>
          <a:xfrm>
            <a:off x="5617644" y="2451351"/>
            <a:ext cx="2191674" cy="2672914"/>
          </a:xfrm>
          <a:prstGeom prst="rect">
            <a:avLst/>
          </a:prstGeom>
        </p:spPr>
      </p:pic>
    </p:spTree>
    <p:extLst>
      <p:ext uri="{BB962C8B-B14F-4D97-AF65-F5344CB8AC3E}">
        <p14:creationId xmlns:p14="http://schemas.microsoft.com/office/powerpoint/2010/main" val="1353677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3605" y="220068"/>
            <a:ext cx="4896790" cy="646331"/>
          </a:xfrm>
          <a:prstGeom prst="rect">
            <a:avLst/>
          </a:prstGeom>
          <a:noFill/>
        </p:spPr>
        <p:txBody>
          <a:bodyPr wrap="none" rtlCol="0">
            <a:spAutoFit/>
          </a:bodyPr>
          <a:lstStyle/>
          <a:p>
            <a:r>
              <a:rPr lang="en-US" altLang="ja-JP" sz="3600" dirty="0"/>
              <a:t>Box1 result without pillar</a:t>
            </a:r>
            <a:endParaRPr lang="ja-JP" altLang="en-US" sz="3600"/>
          </a:p>
        </p:txBody>
      </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AE96BB5A-D3C9-7A49-877A-D513B6B53070}"/>
              </a:ext>
            </a:extLst>
          </p:cNvPr>
          <p:cNvPicPr>
            <a:picLocks noChangeAspect="1"/>
          </p:cNvPicPr>
          <p:nvPr/>
        </p:nvPicPr>
        <p:blipFill rotWithShape="1">
          <a:blip r:embed="rId3"/>
          <a:srcRect l="14155" r="10294" b="7471"/>
          <a:stretch/>
        </p:blipFill>
        <p:spPr>
          <a:xfrm>
            <a:off x="1295806" y="2301899"/>
            <a:ext cx="2508241" cy="2605068"/>
          </a:xfrm>
          <a:prstGeom prst="rect">
            <a:avLst/>
          </a:prstGeom>
        </p:spPr>
      </p:pic>
      <p:grpSp>
        <p:nvGrpSpPr>
          <p:cNvPr id="12" name="グループ化 11">
            <a:extLst>
              <a:ext uri="{FF2B5EF4-FFF2-40B4-BE49-F238E27FC236}">
                <a16:creationId xmlns:a16="http://schemas.microsoft.com/office/drawing/2014/main" id="{FD645029-EB93-444B-9BCF-09DA729BD531}"/>
              </a:ext>
            </a:extLst>
          </p:cNvPr>
          <p:cNvGrpSpPr/>
          <p:nvPr/>
        </p:nvGrpSpPr>
        <p:grpSpPr>
          <a:xfrm>
            <a:off x="5367680" y="1536329"/>
            <a:ext cx="2979248" cy="4294714"/>
            <a:chOff x="5367680" y="1536329"/>
            <a:chExt cx="2979248" cy="4294714"/>
          </a:xfrm>
        </p:grpSpPr>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294714"/>
              <a:chOff x="597827" y="1743122"/>
              <a:chExt cx="2493952" cy="3736591"/>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1" name="図 10">
              <a:extLst>
                <a:ext uri="{FF2B5EF4-FFF2-40B4-BE49-F238E27FC236}">
                  <a16:creationId xmlns:a16="http://schemas.microsoft.com/office/drawing/2014/main" id="{58FE61C4-05E2-9A4F-8DA6-5FAEE3BE56BE}"/>
                </a:ext>
              </a:extLst>
            </p:cNvPr>
            <p:cNvPicPr>
              <a:picLocks noChangeAspect="1"/>
            </p:cNvPicPr>
            <p:nvPr/>
          </p:nvPicPr>
          <p:blipFill rotWithShape="1">
            <a:blip r:embed="rId4"/>
            <a:srcRect l="15506" t="13924" r="14603" b="7469"/>
            <a:stretch/>
          </p:blipFill>
          <p:spPr>
            <a:xfrm>
              <a:off x="5677429" y="2259675"/>
              <a:ext cx="1991911" cy="3113686"/>
            </a:xfrm>
            <a:prstGeom prst="rect">
              <a:avLst/>
            </a:prstGeom>
          </p:spPr>
        </p:pic>
      </p:grpSp>
    </p:spTree>
    <p:extLst>
      <p:ext uri="{BB962C8B-B14F-4D97-AF65-F5344CB8AC3E}">
        <p14:creationId xmlns:p14="http://schemas.microsoft.com/office/powerpoint/2010/main" val="155022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896790" cy="646331"/>
          </a:xfrm>
          <a:prstGeom prst="rect">
            <a:avLst/>
          </a:prstGeom>
          <a:noFill/>
        </p:spPr>
        <p:txBody>
          <a:bodyPr wrap="none" rtlCol="0">
            <a:spAutoFit/>
          </a:bodyPr>
          <a:lstStyle/>
          <a:p>
            <a:r>
              <a:rPr lang="en-US" altLang="ja-JP" sz="3600" dirty="0"/>
              <a:t>Box1 result without pillar</a:t>
            </a:r>
            <a:endParaRPr lang="ja-JP" altLang="en-US" sz="3600"/>
          </a:p>
        </p:txBody>
      </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99573" y="1542098"/>
            <a:ext cx="1667444" cy="4272163"/>
            <a:chOff x="1085790" y="1512601"/>
            <a:chExt cx="1667444" cy="4272163"/>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627147" y="1512601"/>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85790" y="5323099"/>
              <a:ext cx="1667444" cy="461665"/>
            </a:xfrm>
            <a:prstGeom prst="rect">
              <a:avLst/>
            </a:prstGeom>
            <a:noFill/>
          </p:spPr>
          <p:txBody>
            <a:bodyPr wrap="none" rtlCol="0">
              <a:spAutoFit/>
            </a:bodyPr>
            <a:lstStyle/>
            <a:p>
              <a:r>
                <a:rPr kumimoji="1" lang="en-US" altLang="ja-JP" sz="2400" dirty="0"/>
                <a:t>Fitness 0.10</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69" y="1399969"/>
            <a:ext cx="2472294" cy="4454563"/>
            <a:chOff x="743080" y="1370472"/>
            <a:chExt cx="2472294" cy="4454563"/>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145505" y="5363370"/>
              <a:ext cx="1667444" cy="461665"/>
            </a:xfrm>
            <a:prstGeom prst="rect">
              <a:avLst/>
            </a:prstGeom>
            <a:noFill/>
          </p:spPr>
          <p:txBody>
            <a:bodyPr wrap="none" rtlCol="0">
              <a:spAutoFit/>
            </a:bodyPr>
            <a:lstStyle/>
            <a:p>
              <a:r>
                <a:rPr kumimoji="1" lang="en-US" altLang="ja-JP" sz="2400" dirty="0"/>
                <a:t>Fitness 0.10</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0" y="1370472"/>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pic>
        <p:nvPicPr>
          <p:cNvPr id="11" name="図 10">
            <a:extLst>
              <a:ext uri="{FF2B5EF4-FFF2-40B4-BE49-F238E27FC236}">
                <a16:creationId xmlns:a16="http://schemas.microsoft.com/office/drawing/2014/main" id="{E6D142A4-537E-814A-86B9-5F4667B22185}"/>
              </a:ext>
            </a:extLst>
          </p:cNvPr>
          <p:cNvPicPr>
            <a:picLocks noChangeAspect="1"/>
          </p:cNvPicPr>
          <p:nvPr/>
        </p:nvPicPr>
        <p:blipFill rotWithShape="1">
          <a:blip r:embed="rId3"/>
          <a:srcRect l="11963" b="7149"/>
          <a:stretch/>
        </p:blipFill>
        <p:spPr>
          <a:xfrm>
            <a:off x="6491485" y="2405708"/>
            <a:ext cx="2116063" cy="2517596"/>
          </a:xfrm>
          <a:prstGeom prst="rect">
            <a:avLst/>
          </a:prstGeom>
        </p:spPr>
      </p:pic>
      <p:grpSp>
        <p:nvGrpSpPr>
          <p:cNvPr id="23" name="グループ化 22">
            <a:extLst>
              <a:ext uri="{FF2B5EF4-FFF2-40B4-BE49-F238E27FC236}">
                <a16:creationId xmlns:a16="http://schemas.microsoft.com/office/drawing/2014/main" id="{B7873F23-F741-4D4B-A3CB-761AE377C136}"/>
              </a:ext>
            </a:extLst>
          </p:cNvPr>
          <p:cNvGrpSpPr/>
          <p:nvPr/>
        </p:nvGrpSpPr>
        <p:grpSpPr>
          <a:xfrm>
            <a:off x="523043" y="1507620"/>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0" name="図 9">
            <a:extLst>
              <a:ext uri="{FF2B5EF4-FFF2-40B4-BE49-F238E27FC236}">
                <a16:creationId xmlns:a16="http://schemas.microsoft.com/office/drawing/2014/main" id="{22392016-23C2-4B4C-B162-C9295A07D191}"/>
              </a:ext>
            </a:extLst>
          </p:cNvPr>
          <p:cNvPicPr>
            <a:picLocks noChangeAspect="1"/>
          </p:cNvPicPr>
          <p:nvPr/>
        </p:nvPicPr>
        <p:blipFill>
          <a:blip r:embed="rId4"/>
          <a:stretch>
            <a:fillRect/>
          </a:stretch>
        </p:blipFill>
        <p:spPr>
          <a:xfrm>
            <a:off x="3508887" y="2038242"/>
            <a:ext cx="2247900" cy="2984500"/>
          </a:xfrm>
          <a:prstGeom prst="rect">
            <a:avLst/>
          </a:prstGeom>
        </p:spPr>
      </p:pic>
      <p:pic>
        <p:nvPicPr>
          <p:cNvPr id="14" name="図 13">
            <a:extLst>
              <a:ext uri="{FF2B5EF4-FFF2-40B4-BE49-F238E27FC236}">
                <a16:creationId xmlns:a16="http://schemas.microsoft.com/office/drawing/2014/main" id="{E1C6F630-447D-5742-8599-FDC88C8A302C}"/>
              </a:ext>
            </a:extLst>
          </p:cNvPr>
          <p:cNvPicPr>
            <a:picLocks noChangeAspect="1"/>
          </p:cNvPicPr>
          <p:nvPr/>
        </p:nvPicPr>
        <p:blipFill>
          <a:blip r:embed="rId5"/>
          <a:stretch>
            <a:fillRect/>
          </a:stretch>
        </p:blipFill>
        <p:spPr>
          <a:xfrm>
            <a:off x="707535" y="2128410"/>
            <a:ext cx="2019076" cy="3122090"/>
          </a:xfrm>
          <a:prstGeom prst="rect">
            <a:avLst/>
          </a:prstGeom>
        </p:spPr>
      </p:pic>
    </p:spTree>
    <p:extLst>
      <p:ext uri="{BB962C8B-B14F-4D97-AF65-F5344CB8AC3E}">
        <p14:creationId xmlns:p14="http://schemas.microsoft.com/office/powerpoint/2010/main" val="866059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517968" cy="646331"/>
          </a:xfrm>
          <a:prstGeom prst="rect">
            <a:avLst/>
          </a:prstGeom>
          <a:noFill/>
        </p:spPr>
        <p:txBody>
          <a:bodyPr wrap="none" rtlCol="0">
            <a:spAutoFit/>
          </a:bodyPr>
          <a:lstStyle/>
          <a:p>
            <a:r>
              <a:rPr lang="en-US" altLang="ja-JP" sz="3600" dirty="0"/>
              <a:t>Box1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grpSp>
        <p:nvGrpSpPr>
          <p:cNvPr id="2" name="グループ化 1">
            <a:extLst>
              <a:ext uri="{FF2B5EF4-FFF2-40B4-BE49-F238E27FC236}">
                <a16:creationId xmlns:a16="http://schemas.microsoft.com/office/drawing/2014/main" id="{B8F71C70-69CA-394C-94AD-F06E0089FFF4}"/>
              </a:ext>
            </a:extLst>
          </p:cNvPr>
          <p:cNvGrpSpPr/>
          <p:nvPr/>
        </p:nvGrpSpPr>
        <p:grpSpPr>
          <a:xfrm>
            <a:off x="5688334" y="1576577"/>
            <a:ext cx="1912693" cy="4225756"/>
            <a:chOff x="5467016" y="1576577"/>
            <a:chExt cx="1912693" cy="4225756"/>
          </a:xfrm>
        </p:grpSpPr>
        <p:grpSp>
          <p:nvGrpSpPr>
            <p:cNvPr id="15" name="グループ化 14">
              <a:extLst>
                <a:ext uri="{FF2B5EF4-FFF2-40B4-BE49-F238E27FC236}">
                  <a16:creationId xmlns:a16="http://schemas.microsoft.com/office/drawing/2014/main" id="{E37F21C9-17A4-F94D-A134-E8A91EB8DF5F}"/>
                </a:ext>
              </a:extLst>
            </p:cNvPr>
            <p:cNvGrpSpPr/>
            <p:nvPr/>
          </p:nvGrpSpPr>
          <p:grpSpPr>
            <a:xfrm>
              <a:off x="5589641"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0.22</a:t>
                </a:r>
                <a:endParaRPr kumimoji="1" lang="ja-JP" altLang="en-US" sz="2400"/>
              </a:p>
            </p:txBody>
          </p:sp>
        </p:grpSp>
        <p:pic>
          <p:nvPicPr>
            <p:cNvPr id="4" name="図 3">
              <a:extLst>
                <a:ext uri="{FF2B5EF4-FFF2-40B4-BE49-F238E27FC236}">
                  <a16:creationId xmlns:a16="http://schemas.microsoft.com/office/drawing/2014/main" id="{6DE8AF84-19BE-6D47-A4C7-67C9D6FA84DC}"/>
                </a:ext>
              </a:extLst>
            </p:cNvPr>
            <p:cNvPicPr>
              <a:picLocks noChangeAspect="1"/>
            </p:cNvPicPr>
            <p:nvPr/>
          </p:nvPicPr>
          <p:blipFill rotWithShape="1">
            <a:blip r:embed="rId3"/>
            <a:srcRect l="18969" t="6728" r="14044" b="6652"/>
            <a:stretch/>
          </p:blipFill>
          <p:spPr>
            <a:xfrm>
              <a:off x="5467016" y="2412354"/>
              <a:ext cx="1912693" cy="2750910"/>
            </a:xfrm>
            <a:prstGeom prst="rect">
              <a:avLst/>
            </a:prstGeom>
          </p:spPr>
        </p:pic>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27" name="図 26">
            <a:extLst>
              <a:ext uri="{FF2B5EF4-FFF2-40B4-BE49-F238E27FC236}">
                <a16:creationId xmlns:a16="http://schemas.microsoft.com/office/drawing/2014/main" id="{53BF7D15-40A9-E543-B2E2-D68CFEABAEF3}"/>
              </a:ext>
            </a:extLst>
          </p:cNvPr>
          <p:cNvPicPr>
            <a:picLocks noChangeAspect="1"/>
          </p:cNvPicPr>
          <p:nvPr/>
        </p:nvPicPr>
        <p:blipFill>
          <a:blip r:embed="rId4"/>
          <a:stretch>
            <a:fillRect/>
          </a:stretch>
        </p:blipFill>
        <p:spPr>
          <a:xfrm>
            <a:off x="1364760" y="2128409"/>
            <a:ext cx="2019076" cy="3122090"/>
          </a:xfrm>
          <a:prstGeom prst="rect">
            <a:avLst/>
          </a:prstGeom>
        </p:spPr>
      </p:pic>
    </p:spTree>
    <p:extLst>
      <p:ext uri="{BB962C8B-B14F-4D97-AF65-F5344CB8AC3E}">
        <p14:creationId xmlns:p14="http://schemas.microsoft.com/office/powerpoint/2010/main" val="387253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8E5A9B5F-6B7C-2640-AD40-5B06203F0691}"/>
              </a:ext>
            </a:extLst>
          </p:cNvPr>
          <p:cNvSpPr txBox="1"/>
          <p:nvPr/>
        </p:nvSpPr>
        <p:spPr>
          <a:xfrm>
            <a:off x="4048459" y="256724"/>
            <a:ext cx="1047082" cy="646331"/>
          </a:xfrm>
          <a:prstGeom prst="rect">
            <a:avLst/>
          </a:prstGeom>
          <a:noFill/>
        </p:spPr>
        <p:txBody>
          <a:bodyPr wrap="none" rtlCol="0">
            <a:spAutoFit/>
          </a:bodyPr>
          <a:lstStyle/>
          <a:p>
            <a:r>
              <a:rPr lang="en-US" altLang="ja-JP" sz="3600" dirty="0"/>
              <a:t>Goal</a:t>
            </a:r>
            <a:endParaRPr lang="ja-JP" altLang="en-US" sz="3600"/>
          </a:p>
        </p:txBody>
      </p:sp>
      <p:sp>
        <p:nvSpPr>
          <p:cNvPr id="20" name="TextBox 19">
            <a:extLst>
              <a:ext uri="{FF2B5EF4-FFF2-40B4-BE49-F238E27FC236}">
                <a16:creationId xmlns:a16="http://schemas.microsoft.com/office/drawing/2014/main" id="{EC02135F-D86A-664B-A5F8-73A1C458FFAA}"/>
              </a:ext>
            </a:extLst>
          </p:cNvPr>
          <p:cNvSpPr txBox="1"/>
          <p:nvPr/>
        </p:nvSpPr>
        <p:spPr>
          <a:xfrm>
            <a:off x="1470638" y="1210678"/>
            <a:ext cx="6202724" cy="830997"/>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err="1"/>
              <a:t>Fuse</a:t>
            </a:r>
            <a:r>
              <a:rPr lang="de-DE" sz="2400" dirty="0"/>
              <a:t> 3D </a:t>
            </a:r>
            <a:r>
              <a:rPr lang="de-DE" sz="2400" dirty="0" err="1"/>
              <a:t>point</a:t>
            </a:r>
            <a:r>
              <a:rPr lang="de-DE" sz="2400" dirty="0"/>
              <a:t> </a:t>
            </a:r>
            <a:r>
              <a:rPr lang="de-DE" sz="2400" dirty="0" err="1"/>
              <a:t>clouds</a:t>
            </a:r>
            <a:r>
              <a:rPr lang="de-DE" sz="2400" dirty="0"/>
              <a:t> </a:t>
            </a:r>
            <a:r>
              <a:rPr lang="de-DE" sz="2400" dirty="0" err="1"/>
              <a:t>with</a:t>
            </a:r>
            <a:r>
              <a:rPr lang="de-DE" sz="2400" dirty="0"/>
              <a:t> different </a:t>
            </a:r>
            <a:r>
              <a:rPr lang="de-DE" sz="2400" dirty="0" err="1"/>
              <a:t>orientations</a:t>
            </a:r>
            <a:r>
              <a:rPr lang="de-DE" sz="2400" dirty="0"/>
              <a:t> </a:t>
            </a:r>
          </a:p>
          <a:p>
            <a:pPr algn="ctr"/>
            <a:r>
              <a:rPr lang="de-DE" sz="2400" dirty="0" err="1"/>
              <a:t>to</a:t>
            </a:r>
            <a:r>
              <a:rPr lang="de-DE" sz="2400" dirty="0"/>
              <a:t> </a:t>
            </a:r>
            <a:r>
              <a:rPr lang="de-DE" sz="2400" dirty="0" err="1"/>
              <a:t>obtain</a:t>
            </a:r>
            <a:r>
              <a:rPr lang="de-DE" sz="2400" dirty="0"/>
              <a:t> 3D </a:t>
            </a:r>
            <a:r>
              <a:rPr lang="de-DE" sz="2400" dirty="0" err="1"/>
              <a:t>point</a:t>
            </a:r>
            <a:r>
              <a:rPr lang="de-DE" sz="2400" dirty="0"/>
              <a:t> </a:t>
            </a:r>
            <a:r>
              <a:rPr lang="de-DE" sz="2400" dirty="0" err="1"/>
              <a:t>cloud</a:t>
            </a:r>
            <a:r>
              <a:rPr lang="de-DE" sz="2400" dirty="0"/>
              <a:t> </a:t>
            </a:r>
            <a:r>
              <a:rPr lang="de-DE" sz="2400" dirty="0" err="1"/>
              <a:t>of</a:t>
            </a:r>
            <a:r>
              <a:rPr lang="de-DE" sz="2400" dirty="0"/>
              <a:t> </a:t>
            </a:r>
            <a:r>
              <a:rPr lang="de-DE" sz="2400" dirty="0" err="1"/>
              <a:t>object</a:t>
            </a:r>
            <a:endParaRPr lang="de-DE" sz="2400" dirty="0"/>
          </a:p>
        </p:txBody>
      </p:sp>
      <p:pic>
        <p:nvPicPr>
          <p:cNvPr id="3" name="Picture 2">
            <a:extLst>
              <a:ext uri="{FF2B5EF4-FFF2-40B4-BE49-F238E27FC236}">
                <a16:creationId xmlns:a16="http://schemas.microsoft.com/office/drawing/2014/main" id="{99A2FDB6-5289-F142-AB34-7D572AD2D58B}"/>
              </a:ext>
            </a:extLst>
          </p:cNvPr>
          <p:cNvPicPr>
            <a:picLocks noChangeAspect="1"/>
          </p:cNvPicPr>
          <p:nvPr/>
        </p:nvPicPr>
        <p:blipFill>
          <a:blip r:embed="rId3"/>
          <a:stretch>
            <a:fillRect/>
          </a:stretch>
        </p:blipFill>
        <p:spPr>
          <a:xfrm>
            <a:off x="184150" y="2623704"/>
            <a:ext cx="8775700" cy="3467100"/>
          </a:xfrm>
          <a:prstGeom prst="rect">
            <a:avLst/>
          </a:prstGeom>
        </p:spPr>
      </p:pic>
    </p:spTree>
    <p:extLst>
      <p:ext uri="{BB962C8B-B14F-4D97-AF65-F5344CB8AC3E}">
        <p14:creationId xmlns:p14="http://schemas.microsoft.com/office/powerpoint/2010/main" val="571079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3605" y="220068"/>
            <a:ext cx="4896790" cy="646331"/>
          </a:xfrm>
          <a:prstGeom prst="rect">
            <a:avLst/>
          </a:prstGeom>
          <a:noFill/>
        </p:spPr>
        <p:txBody>
          <a:bodyPr wrap="none" rtlCol="0">
            <a:spAutoFit/>
          </a:bodyPr>
          <a:lstStyle/>
          <a:p>
            <a:r>
              <a:rPr lang="en-US" altLang="ja-JP" sz="3600" dirty="0"/>
              <a:t>Box2 result without pillar</a:t>
            </a:r>
            <a:endParaRPr lang="ja-JP" altLang="en-US" sz="3600"/>
          </a:p>
        </p:txBody>
      </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00715" y="3292938"/>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294714"/>
            <a:chOff x="597827" y="1743122"/>
            <a:chExt cx="2493952" cy="3736591"/>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0.19</a:t>
              </a:r>
              <a:endParaRPr kumimoji="1" lang="ja-JP" altLang="en-US" sz="2400"/>
            </a:p>
          </p:txBody>
        </p:sp>
      </p:grpSp>
      <p:pic>
        <p:nvPicPr>
          <p:cNvPr id="4" name="図 3">
            <a:extLst>
              <a:ext uri="{FF2B5EF4-FFF2-40B4-BE49-F238E27FC236}">
                <a16:creationId xmlns:a16="http://schemas.microsoft.com/office/drawing/2014/main" id="{80ECB390-F240-1543-9875-F7CB8362A0D2}"/>
              </a:ext>
            </a:extLst>
          </p:cNvPr>
          <p:cNvPicPr>
            <a:picLocks noChangeAspect="1"/>
          </p:cNvPicPr>
          <p:nvPr/>
        </p:nvPicPr>
        <p:blipFill rotWithShape="1">
          <a:blip r:embed="rId3"/>
          <a:srcRect l="17366" t="9522" r="1518" b="6634"/>
          <a:stretch/>
        </p:blipFill>
        <p:spPr>
          <a:xfrm>
            <a:off x="1229130" y="2371657"/>
            <a:ext cx="2567482" cy="2414656"/>
          </a:xfrm>
          <a:prstGeom prst="rect">
            <a:avLst/>
          </a:prstGeom>
        </p:spPr>
      </p:pic>
      <p:pic>
        <p:nvPicPr>
          <p:cNvPr id="10" name="図 9">
            <a:extLst>
              <a:ext uri="{FF2B5EF4-FFF2-40B4-BE49-F238E27FC236}">
                <a16:creationId xmlns:a16="http://schemas.microsoft.com/office/drawing/2014/main" id="{7B6DDD10-2BBB-714C-86B3-34533096D02A}"/>
              </a:ext>
            </a:extLst>
          </p:cNvPr>
          <p:cNvPicPr>
            <a:picLocks noChangeAspect="1"/>
          </p:cNvPicPr>
          <p:nvPr/>
        </p:nvPicPr>
        <p:blipFill rotWithShape="1">
          <a:blip r:embed="rId4"/>
          <a:srcRect l="11443" t="7739" r="7267" b="8883"/>
          <a:stretch/>
        </p:blipFill>
        <p:spPr>
          <a:xfrm>
            <a:off x="5367680" y="2371657"/>
            <a:ext cx="2618940" cy="2484439"/>
          </a:xfrm>
          <a:prstGeom prst="rect">
            <a:avLst/>
          </a:prstGeom>
        </p:spPr>
      </p:pic>
    </p:spTree>
    <p:extLst>
      <p:ext uri="{BB962C8B-B14F-4D97-AF65-F5344CB8AC3E}">
        <p14:creationId xmlns:p14="http://schemas.microsoft.com/office/powerpoint/2010/main" val="4541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896790" cy="646331"/>
          </a:xfrm>
          <a:prstGeom prst="rect">
            <a:avLst/>
          </a:prstGeom>
          <a:noFill/>
        </p:spPr>
        <p:txBody>
          <a:bodyPr wrap="none" rtlCol="0">
            <a:spAutoFit/>
          </a:bodyPr>
          <a:lstStyle/>
          <a:p>
            <a:r>
              <a:rPr lang="en-US" altLang="ja-JP" sz="3600" dirty="0"/>
              <a:t>Box2 result without pillar</a:t>
            </a:r>
            <a:endParaRPr lang="ja-JP" altLang="en-US" sz="3600"/>
          </a:p>
        </p:txBody>
      </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99573" y="1542098"/>
            <a:ext cx="1667444" cy="4272163"/>
            <a:chOff x="1085790" y="1512601"/>
            <a:chExt cx="1667444" cy="4272163"/>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627147" y="1512601"/>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85790" y="5323099"/>
              <a:ext cx="1667444" cy="461665"/>
            </a:xfrm>
            <a:prstGeom prst="rect">
              <a:avLst/>
            </a:prstGeom>
            <a:noFill/>
          </p:spPr>
          <p:txBody>
            <a:bodyPr wrap="none" rtlCol="0">
              <a:spAutoFit/>
            </a:bodyPr>
            <a:lstStyle/>
            <a:p>
              <a:r>
                <a:rPr kumimoji="1" lang="en-US" altLang="ja-JP" sz="2400" dirty="0"/>
                <a:t>Fitness 0.59</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69" y="1399969"/>
            <a:ext cx="2472294" cy="4454563"/>
            <a:chOff x="743080" y="1370472"/>
            <a:chExt cx="2472294" cy="4454563"/>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145505" y="5363370"/>
              <a:ext cx="1667444" cy="461665"/>
            </a:xfrm>
            <a:prstGeom prst="rect">
              <a:avLst/>
            </a:prstGeom>
            <a:noFill/>
          </p:spPr>
          <p:txBody>
            <a:bodyPr wrap="none" rtlCol="0">
              <a:spAutoFit/>
            </a:bodyPr>
            <a:lstStyle/>
            <a:p>
              <a:r>
                <a:rPr kumimoji="1" lang="en-US" altLang="ja-JP" sz="2400" dirty="0"/>
                <a:t>Fitness 0.60</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0" y="1370472"/>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grpSp>
        <p:nvGrpSpPr>
          <p:cNvPr id="23" name="グループ化 22">
            <a:extLst>
              <a:ext uri="{FF2B5EF4-FFF2-40B4-BE49-F238E27FC236}">
                <a16:creationId xmlns:a16="http://schemas.microsoft.com/office/drawing/2014/main" id="{B7873F23-F741-4D4B-A3CB-761AE377C136}"/>
              </a:ext>
            </a:extLst>
          </p:cNvPr>
          <p:cNvGrpSpPr/>
          <p:nvPr/>
        </p:nvGrpSpPr>
        <p:grpSpPr>
          <a:xfrm>
            <a:off x="523043" y="1507620"/>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9" name="図 18">
            <a:extLst>
              <a:ext uri="{FF2B5EF4-FFF2-40B4-BE49-F238E27FC236}">
                <a16:creationId xmlns:a16="http://schemas.microsoft.com/office/drawing/2014/main" id="{DE219764-2E74-2A4D-866F-1F02E199745A}"/>
              </a:ext>
            </a:extLst>
          </p:cNvPr>
          <p:cNvPicPr>
            <a:picLocks noChangeAspect="1"/>
          </p:cNvPicPr>
          <p:nvPr/>
        </p:nvPicPr>
        <p:blipFill rotWithShape="1">
          <a:blip r:embed="rId3"/>
          <a:srcRect l="11443" t="7739" r="7267" b="8883"/>
          <a:stretch/>
        </p:blipFill>
        <p:spPr>
          <a:xfrm>
            <a:off x="407603" y="2230966"/>
            <a:ext cx="2618940" cy="2484439"/>
          </a:xfrm>
          <a:prstGeom prst="rect">
            <a:avLst/>
          </a:prstGeom>
        </p:spPr>
      </p:pic>
      <p:pic>
        <p:nvPicPr>
          <p:cNvPr id="4" name="図 3">
            <a:extLst>
              <a:ext uri="{FF2B5EF4-FFF2-40B4-BE49-F238E27FC236}">
                <a16:creationId xmlns:a16="http://schemas.microsoft.com/office/drawing/2014/main" id="{5A371F6F-0C1A-EE4D-9C4E-09A0DAF87DFF}"/>
              </a:ext>
            </a:extLst>
          </p:cNvPr>
          <p:cNvPicPr>
            <a:picLocks noChangeAspect="1"/>
          </p:cNvPicPr>
          <p:nvPr/>
        </p:nvPicPr>
        <p:blipFill rotWithShape="1">
          <a:blip r:embed="rId4"/>
          <a:srcRect l="16007" t="6677" r="8722" b="1785"/>
          <a:stretch/>
        </p:blipFill>
        <p:spPr>
          <a:xfrm>
            <a:off x="3656697" y="2165388"/>
            <a:ext cx="1810319" cy="2550017"/>
          </a:xfrm>
          <a:prstGeom prst="rect">
            <a:avLst/>
          </a:prstGeom>
        </p:spPr>
      </p:pic>
      <p:pic>
        <p:nvPicPr>
          <p:cNvPr id="6" name="図 5">
            <a:extLst>
              <a:ext uri="{FF2B5EF4-FFF2-40B4-BE49-F238E27FC236}">
                <a16:creationId xmlns:a16="http://schemas.microsoft.com/office/drawing/2014/main" id="{FB256EA5-A4BE-B44F-A783-FADD11EAB2A4}"/>
              </a:ext>
            </a:extLst>
          </p:cNvPr>
          <p:cNvPicPr>
            <a:picLocks noChangeAspect="1"/>
          </p:cNvPicPr>
          <p:nvPr/>
        </p:nvPicPr>
        <p:blipFill>
          <a:blip r:embed="rId5"/>
          <a:stretch>
            <a:fillRect/>
          </a:stretch>
        </p:blipFill>
        <p:spPr>
          <a:xfrm>
            <a:off x="6622416" y="2336535"/>
            <a:ext cx="1854200" cy="2273300"/>
          </a:xfrm>
          <a:prstGeom prst="rect">
            <a:avLst/>
          </a:prstGeom>
        </p:spPr>
      </p:pic>
    </p:spTree>
    <p:extLst>
      <p:ext uri="{BB962C8B-B14F-4D97-AF65-F5344CB8AC3E}">
        <p14:creationId xmlns:p14="http://schemas.microsoft.com/office/powerpoint/2010/main" val="4156086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517968" cy="646331"/>
          </a:xfrm>
          <a:prstGeom prst="rect">
            <a:avLst/>
          </a:prstGeom>
          <a:noFill/>
        </p:spPr>
        <p:txBody>
          <a:bodyPr wrap="none" rtlCol="0">
            <a:spAutoFit/>
          </a:bodyPr>
          <a:lstStyle/>
          <a:p>
            <a:r>
              <a:rPr lang="en-US" altLang="ja-JP" sz="3600" dirty="0"/>
              <a:t>Box2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0.21</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0.14</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8" name="図 7">
            <a:extLst>
              <a:ext uri="{FF2B5EF4-FFF2-40B4-BE49-F238E27FC236}">
                <a16:creationId xmlns:a16="http://schemas.microsoft.com/office/drawing/2014/main" id="{F518FCF2-89F2-9B46-AD58-40CFAF2FD5CE}"/>
              </a:ext>
            </a:extLst>
          </p:cNvPr>
          <p:cNvPicPr>
            <a:picLocks noChangeAspect="1"/>
          </p:cNvPicPr>
          <p:nvPr/>
        </p:nvPicPr>
        <p:blipFill rotWithShape="1">
          <a:blip r:embed="rId3"/>
          <a:srcRect l="6353" t="13896"/>
          <a:stretch/>
        </p:blipFill>
        <p:spPr>
          <a:xfrm>
            <a:off x="1325253" y="2290499"/>
            <a:ext cx="2386937" cy="2422524"/>
          </a:xfrm>
          <a:prstGeom prst="rect">
            <a:avLst/>
          </a:prstGeom>
        </p:spPr>
      </p:pic>
      <p:pic>
        <p:nvPicPr>
          <p:cNvPr id="10" name="図 9">
            <a:extLst>
              <a:ext uri="{FF2B5EF4-FFF2-40B4-BE49-F238E27FC236}">
                <a16:creationId xmlns:a16="http://schemas.microsoft.com/office/drawing/2014/main" id="{E9777BEC-3DE6-474F-A789-C90E4E8C4D5F}"/>
              </a:ext>
            </a:extLst>
          </p:cNvPr>
          <p:cNvPicPr>
            <a:picLocks noChangeAspect="1"/>
          </p:cNvPicPr>
          <p:nvPr/>
        </p:nvPicPr>
        <p:blipFill rotWithShape="1">
          <a:blip r:embed="rId4"/>
          <a:srcRect t="3034"/>
          <a:stretch/>
        </p:blipFill>
        <p:spPr>
          <a:xfrm>
            <a:off x="5464004" y="2290499"/>
            <a:ext cx="2361353" cy="2687637"/>
          </a:xfrm>
          <a:prstGeom prst="rect">
            <a:avLst/>
          </a:prstGeom>
        </p:spPr>
      </p:pic>
    </p:spTree>
    <p:extLst>
      <p:ext uri="{BB962C8B-B14F-4D97-AF65-F5344CB8AC3E}">
        <p14:creationId xmlns:p14="http://schemas.microsoft.com/office/powerpoint/2010/main" val="721503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786182" cy="646331"/>
          </a:xfrm>
          <a:prstGeom prst="rect">
            <a:avLst/>
          </a:prstGeom>
          <a:noFill/>
        </p:spPr>
        <p:txBody>
          <a:bodyPr wrap="none" rtlCol="0">
            <a:spAutoFit/>
          </a:bodyPr>
          <a:lstStyle/>
          <a:p>
            <a:r>
              <a:rPr lang="en-US" altLang="ja-JP" sz="3600" dirty="0"/>
              <a:t>Chair result with Ground</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106631"/>
            <a:chOff x="597827" y="1743122"/>
            <a:chExt cx="2493952" cy="3572950"/>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1073613" y="4914403"/>
              <a:ext cx="1395831" cy="401669"/>
            </a:xfrm>
            <a:prstGeom prst="rect">
              <a:avLst/>
            </a:prstGeom>
            <a:noFill/>
          </p:spPr>
          <p:txBody>
            <a:bodyPr wrap="none" rtlCol="0">
              <a:spAutoFit/>
            </a:bodyPr>
            <a:lstStyle/>
            <a:p>
              <a:r>
                <a:rPr kumimoji="1" lang="en-US" altLang="ja-JP" sz="2400" dirty="0"/>
                <a:t>Fitness 0.10</a:t>
              </a:r>
              <a:endParaRPr kumimoji="1" lang="ja-JP" altLang="en-US" sz="2400"/>
            </a:p>
          </p:txBody>
        </p:sp>
      </p:gr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1" name="図 10">
            <a:extLst>
              <a:ext uri="{FF2B5EF4-FFF2-40B4-BE49-F238E27FC236}">
                <a16:creationId xmlns:a16="http://schemas.microsoft.com/office/drawing/2014/main" id="{10F83410-FF9F-CC40-B155-9646FB37AAC4}"/>
              </a:ext>
            </a:extLst>
          </p:cNvPr>
          <p:cNvPicPr>
            <a:picLocks noChangeAspect="1"/>
          </p:cNvPicPr>
          <p:nvPr/>
        </p:nvPicPr>
        <p:blipFill>
          <a:blip r:embed="rId3"/>
          <a:stretch>
            <a:fillRect/>
          </a:stretch>
        </p:blipFill>
        <p:spPr>
          <a:xfrm>
            <a:off x="600240" y="2504236"/>
            <a:ext cx="3759778" cy="2237963"/>
          </a:xfrm>
          <a:prstGeom prst="rect">
            <a:avLst/>
          </a:prstGeom>
        </p:spPr>
      </p:pic>
      <p:pic>
        <p:nvPicPr>
          <p:cNvPr id="13" name="図 12">
            <a:extLst>
              <a:ext uri="{FF2B5EF4-FFF2-40B4-BE49-F238E27FC236}">
                <a16:creationId xmlns:a16="http://schemas.microsoft.com/office/drawing/2014/main" id="{19504C77-FA7C-E545-94A6-AD73622EAE24}"/>
              </a:ext>
            </a:extLst>
          </p:cNvPr>
          <p:cNvPicPr>
            <a:picLocks noChangeAspect="1"/>
          </p:cNvPicPr>
          <p:nvPr/>
        </p:nvPicPr>
        <p:blipFill>
          <a:blip r:embed="rId4"/>
          <a:stretch>
            <a:fillRect/>
          </a:stretch>
        </p:blipFill>
        <p:spPr>
          <a:xfrm>
            <a:off x="5192617" y="2736881"/>
            <a:ext cx="3154311" cy="2005318"/>
          </a:xfrm>
          <a:prstGeom prst="rect">
            <a:avLst/>
          </a:prstGeom>
        </p:spPr>
      </p:pic>
      <p:sp>
        <p:nvSpPr>
          <p:cNvPr id="12" name="TextBox 11">
            <a:extLst>
              <a:ext uri="{FF2B5EF4-FFF2-40B4-BE49-F238E27FC236}">
                <a16:creationId xmlns:a16="http://schemas.microsoft.com/office/drawing/2014/main" id="{94337F48-D2FC-2543-A7E3-D66BAE37F4D5}"/>
              </a:ext>
            </a:extLst>
          </p:cNvPr>
          <p:cNvSpPr txBox="1"/>
          <p:nvPr/>
        </p:nvSpPr>
        <p:spPr>
          <a:xfrm>
            <a:off x="1897119" y="5851223"/>
            <a:ext cx="5645072" cy="461665"/>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err="1"/>
              <a:t>Including</a:t>
            </a:r>
            <a:r>
              <a:rPr lang="de-DE" sz="2400" dirty="0"/>
              <a:t> </a:t>
            </a:r>
            <a:r>
              <a:rPr lang="de-DE" sz="2400" dirty="0" err="1"/>
              <a:t>ground</a:t>
            </a:r>
            <a:r>
              <a:rPr lang="de-DE" sz="2400" dirty="0"/>
              <a:t> </a:t>
            </a:r>
            <a:r>
              <a:rPr lang="de-DE" sz="2400" dirty="0" err="1"/>
              <a:t>makes</a:t>
            </a:r>
            <a:r>
              <a:rPr lang="de-DE" sz="2400" dirty="0"/>
              <a:t> </a:t>
            </a:r>
            <a:r>
              <a:rPr lang="de-DE" sz="2400" dirty="0" err="1"/>
              <a:t>result</a:t>
            </a:r>
            <a:r>
              <a:rPr lang="de-DE" sz="2400" dirty="0"/>
              <a:t> </a:t>
            </a:r>
            <a:r>
              <a:rPr lang="de-DE" sz="2400" dirty="0" err="1"/>
              <a:t>much</a:t>
            </a:r>
            <a:r>
              <a:rPr lang="de-DE" sz="2400" dirty="0"/>
              <a:t> </a:t>
            </a:r>
            <a:r>
              <a:rPr lang="de-DE" sz="2400" dirty="0" err="1"/>
              <a:t>better</a:t>
            </a:r>
            <a:r>
              <a:rPr lang="de-DE" sz="2400" dirty="0"/>
              <a:t>!</a:t>
            </a:r>
          </a:p>
        </p:txBody>
      </p:sp>
    </p:spTree>
    <p:extLst>
      <p:ext uri="{BB962C8B-B14F-4D97-AF65-F5344CB8AC3E}">
        <p14:creationId xmlns:p14="http://schemas.microsoft.com/office/powerpoint/2010/main" val="3985682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C3CC062-4C4B-8E44-BC13-1DE74029212C}"/>
              </a:ext>
            </a:extLst>
          </p:cNvPr>
          <p:cNvPicPr>
            <a:picLocks noChangeAspect="1"/>
          </p:cNvPicPr>
          <p:nvPr/>
        </p:nvPicPr>
        <p:blipFill>
          <a:blip r:embed="rId3"/>
          <a:stretch>
            <a:fillRect/>
          </a:stretch>
        </p:blipFill>
        <p:spPr>
          <a:xfrm>
            <a:off x="4776051" y="2502005"/>
            <a:ext cx="3911600" cy="2374900"/>
          </a:xfrm>
          <a:prstGeom prst="rect">
            <a:avLst/>
          </a:prstGeom>
        </p:spPr>
      </p:pic>
      <p:sp>
        <p:nvSpPr>
          <p:cNvPr id="3" name="テキスト ボックス 2">
            <a:extLst>
              <a:ext uri="{FF2B5EF4-FFF2-40B4-BE49-F238E27FC236}">
                <a16:creationId xmlns:a16="http://schemas.microsoft.com/office/drawing/2014/main" id="{58A40C0A-2F27-E34F-AF8E-62C676714E72}"/>
              </a:ext>
            </a:extLst>
          </p:cNvPr>
          <p:cNvSpPr txBox="1"/>
          <p:nvPr/>
        </p:nvSpPr>
        <p:spPr>
          <a:xfrm>
            <a:off x="2285252" y="205319"/>
            <a:ext cx="4573496" cy="646331"/>
          </a:xfrm>
          <a:prstGeom prst="rect">
            <a:avLst/>
          </a:prstGeom>
          <a:noFill/>
        </p:spPr>
        <p:txBody>
          <a:bodyPr wrap="none" rtlCol="0">
            <a:spAutoFit/>
          </a:bodyPr>
          <a:lstStyle/>
          <a:p>
            <a:r>
              <a:rPr lang="en-US" altLang="ja-JP" sz="3600" dirty="0"/>
              <a:t>Chair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995125" y="5078044"/>
              <a:ext cx="1395831" cy="401669"/>
            </a:xfrm>
            <a:prstGeom prst="rect">
              <a:avLst/>
            </a:prstGeom>
            <a:noFill/>
          </p:spPr>
          <p:txBody>
            <a:bodyPr wrap="none" rtlCol="0">
              <a:spAutoFit/>
            </a:bodyPr>
            <a:lstStyle/>
            <a:p>
              <a:r>
                <a:rPr kumimoji="1" lang="en-US" altLang="ja-JP" sz="2400" dirty="0"/>
                <a:t>Fitness 0.10</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0.34</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159516" y="322189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20" name="図 19">
            <a:extLst>
              <a:ext uri="{FF2B5EF4-FFF2-40B4-BE49-F238E27FC236}">
                <a16:creationId xmlns:a16="http://schemas.microsoft.com/office/drawing/2014/main" id="{94642001-6FCC-0A47-ADC3-33D4BC1BBDC9}"/>
              </a:ext>
            </a:extLst>
          </p:cNvPr>
          <p:cNvPicPr>
            <a:picLocks noChangeAspect="1"/>
          </p:cNvPicPr>
          <p:nvPr/>
        </p:nvPicPr>
        <p:blipFill>
          <a:blip r:embed="rId4"/>
          <a:stretch>
            <a:fillRect/>
          </a:stretch>
        </p:blipFill>
        <p:spPr>
          <a:xfrm>
            <a:off x="911442" y="2505285"/>
            <a:ext cx="3154311" cy="2005318"/>
          </a:xfrm>
          <a:prstGeom prst="rect">
            <a:avLst/>
          </a:prstGeom>
        </p:spPr>
      </p:pic>
      <p:sp>
        <p:nvSpPr>
          <p:cNvPr id="12" name="TextBox 11">
            <a:extLst>
              <a:ext uri="{FF2B5EF4-FFF2-40B4-BE49-F238E27FC236}">
                <a16:creationId xmlns:a16="http://schemas.microsoft.com/office/drawing/2014/main" id="{A8334755-4BA2-8B44-B2FA-B453A0D596B7}"/>
              </a:ext>
            </a:extLst>
          </p:cNvPr>
          <p:cNvSpPr txBox="1"/>
          <p:nvPr/>
        </p:nvSpPr>
        <p:spPr>
          <a:xfrm>
            <a:off x="2543886" y="6035263"/>
            <a:ext cx="3879845" cy="461665"/>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a:t>Next: </a:t>
            </a:r>
            <a:r>
              <a:rPr lang="de-DE" sz="2400" dirty="0" err="1"/>
              <a:t>try</a:t>
            </a:r>
            <a:r>
              <a:rPr lang="de-DE" sz="2400" dirty="0"/>
              <a:t> multiple </a:t>
            </a:r>
            <a:r>
              <a:rPr lang="de-DE" sz="2400" dirty="0" err="1"/>
              <a:t>registration</a:t>
            </a:r>
            <a:endParaRPr lang="de-DE" sz="2400" dirty="0"/>
          </a:p>
        </p:txBody>
      </p:sp>
    </p:spTree>
    <p:extLst>
      <p:ext uri="{BB962C8B-B14F-4D97-AF65-F5344CB8AC3E}">
        <p14:creationId xmlns:p14="http://schemas.microsoft.com/office/powerpoint/2010/main" val="1277198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850454" y="3013502"/>
            <a:ext cx="5443093" cy="830997"/>
          </a:xfrm>
          <a:prstGeom prst="rect">
            <a:avLst/>
          </a:prstGeom>
          <a:noFill/>
        </p:spPr>
        <p:txBody>
          <a:bodyPr wrap="none" rtlCol="0">
            <a:spAutoFit/>
          </a:bodyPr>
          <a:lstStyle/>
          <a:p>
            <a:r>
              <a:rPr lang="en-US" altLang="ja-JP" sz="4800" b="1" dirty="0"/>
              <a:t>Multiple registration</a:t>
            </a:r>
            <a:endParaRPr lang="ja-JP" altLang="en-US" sz="4800" b="1"/>
          </a:p>
        </p:txBody>
      </p:sp>
    </p:spTree>
    <p:extLst>
      <p:ext uri="{BB962C8B-B14F-4D97-AF65-F5344CB8AC3E}">
        <p14:creationId xmlns:p14="http://schemas.microsoft.com/office/powerpoint/2010/main" val="2080439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508248" y="205319"/>
            <a:ext cx="2127505" cy="646331"/>
          </a:xfrm>
          <a:prstGeom prst="rect">
            <a:avLst/>
          </a:prstGeom>
          <a:noFill/>
        </p:spPr>
        <p:txBody>
          <a:bodyPr wrap="none" rtlCol="0">
            <a:spAutoFit/>
          </a:bodyPr>
          <a:lstStyle/>
          <a:p>
            <a:r>
              <a:rPr lang="en-US" altLang="ja-JP" sz="3600" dirty="0"/>
              <a:t>Only Chair</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pic>
        <p:nvPicPr>
          <p:cNvPr id="5" name="図 4">
            <a:extLst>
              <a:ext uri="{FF2B5EF4-FFF2-40B4-BE49-F238E27FC236}">
                <a16:creationId xmlns:a16="http://schemas.microsoft.com/office/drawing/2014/main" id="{6C48054E-EE3D-0143-80EF-4817035ECAE3}"/>
              </a:ext>
            </a:extLst>
          </p:cNvPr>
          <p:cNvPicPr>
            <a:picLocks noChangeAspect="1"/>
          </p:cNvPicPr>
          <p:nvPr/>
        </p:nvPicPr>
        <p:blipFill rotWithShape="1">
          <a:blip r:embed="rId3"/>
          <a:srcRect l="21993" t="11826" r="15217" b="13148"/>
          <a:stretch/>
        </p:blipFill>
        <p:spPr>
          <a:xfrm>
            <a:off x="5612291" y="2286000"/>
            <a:ext cx="2491409" cy="3118742"/>
          </a:xfrm>
          <a:prstGeom prst="rect">
            <a:avLst/>
          </a:prstGeom>
        </p:spPr>
      </p:pic>
      <p:pic>
        <p:nvPicPr>
          <p:cNvPr id="4" name="図 3">
            <a:extLst>
              <a:ext uri="{FF2B5EF4-FFF2-40B4-BE49-F238E27FC236}">
                <a16:creationId xmlns:a16="http://schemas.microsoft.com/office/drawing/2014/main" id="{8A0FC3AF-F3B9-3A48-93B3-3FD686496940}"/>
              </a:ext>
            </a:extLst>
          </p:cNvPr>
          <p:cNvPicPr>
            <a:picLocks noChangeAspect="1"/>
          </p:cNvPicPr>
          <p:nvPr/>
        </p:nvPicPr>
        <p:blipFill rotWithShape="1">
          <a:blip r:embed="rId4"/>
          <a:srcRect l="17630" t="9828" r="8049" b="11801"/>
          <a:stretch/>
        </p:blipFill>
        <p:spPr>
          <a:xfrm>
            <a:off x="998506" y="2516633"/>
            <a:ext cx="3128964" cy="2657475"/>
          </a:xfrm>
          <a:prstGeom prst="rect">
            <a:avLst/>
          </a:prstGeom>
        </p:spPr>
      </p:pic>
      <p:sp>
        <p:nvSpPr>
          <p:cNvPr id="8" name="テキスト ボックス 7">
            <a:extLst>
              <a:ext uri="{FF2B5EF4-FFF2-40B4-BE49-F238E27FC236}">
                <a16:creationId xmlns:a16="http://schemas.microsoft.com/office/drawing/2014/main" id="{0C3FE991-E07C-004F-A452-0101758A9F13}"/>
              </a:ext>
            </a:extLst>
          </p:cNvPr>
          <p:cNvSpPr txBox="1"/>
          <p:nvPr/>
        </p:nvSpPr>
        <p:spPr>
          <a:xfrm>
            <a:off x="1246506" y="155551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0" name="テキスト ボックス 9">
            <a:extLst>
              <a:ext uri="{FF2B5EF4-FFF2-40B4-BE49-F238E27FC236}">
                <a16:creationId xmlns:a16="http://schemas.microsoft.com/office/drawing/2014/main" id="{EDBC68AB-257B-6943-8167-FEA35AAD5F85}"/>
              </a:ext>
            </a:extLst>
          </p:cNvPr>
          <p:cNvSpPr txBox="1"/>
          <p:nvPr/>
        </p:nvSpPr>
        <p:spPr>
          <a:xfrm>
            <a:off x="4089005" y="5686376"/>
            <a:ext cx="965989" cy="646331"/>
          </a:xfrm>
          <a:prstGeom prst="rect">
            <a:avLst/>
          </a:prstGeom>
          <a:noFill/>
        </p:spPr>
        <p:txBody>
          <a:bodyPr wrap="square" rtlCol="0">
            <a:spAutoFit/>
          </a:bodyPr>
          <a:lstStyle/>
          <a:p>
            <a:r>
              <a:rPr lang="en-US" altLang="ja-JP" sz="3600" dirty="0"/>
              <a:t>Bad</a:t>
            </a:r>
            <a:endParaRPr kumimoji="1" lang="ja-JP" altLang="en-US" sz="3600"/>
          </a:p>
        </p:txBody>
      </p:sp>
    </p:spTree>
    <p:extLst>
      <p:ext uri="{BB962C8B-B14F-4D97-AF65-F5344CB8AC3E}">
        <p14:creationId xmlns:p14="http://schemas.microsoft.com/office/powerpoint/2010/main" val="3945861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828798" y="205319"/>
            <a:ext cx="3486404" cy="646331"/>
          </a:xfrm>
          <a:prstGeom prst="rect">
            <a:avLst/>
          </a:prstGeom>
          <a:noFill/>
        </p:spPr>
        <p:txBody>
          <a:bodyPr wrap="none" rtlCol="0">
            <a:spAutoFit/>
          </a:bodyPr>
          <a:lstStyle/>
          <a:p>
            <a:r>
              <a:rPr lang="en-US" altLang="ja-JP" sz="3600" dirty="0"/>
              <a:t>Box1 with ground</a:t>
            </a:r>
            <a:endParaRPr lang="ja-JP" altLang="en-US" sz="3600"/>
          </a:p>
        </p:txBody>
      </p:sp>
      <p:pic>
        <p:nvPicPr>
          <p:cNvPr id="4" name="図 3">
            <a:extLst>
              <a:ext uri="{FF2B5EF4-FFF2-40B4-BE49-F238E27FC236}">
                <a16:creationId xmlns:a16="http://schemas.microsoft.com/office/drawing/2014/main" id="{43FCDF05-8196-5B4B-85EA-0C959CF1DF4B}"/>
              </a:ext>
            </a:extLst>
          </p:cNvPr>
          <p:cNvPicPr>
            <a:picLocks noChangeAspect="1"/>
          </p:cNvPicPr>
          <p:nvPr/>
        </p:nvPicPr>
        <p:blipFill rotWithShape="1">
          <a:blip r:embed="rId3"/>
          <a:srcRect l="8616" t="5886" r="5000" b="1340"/>
          <a:stretch/>
        </p:blipFill>
        <p:spPr>
          <a:xfrm>
            <a:off x="627032" y="2360793"/>
            <a:ext cx="3071812" cy="2969154"/>
          </a:xfrm>
          <a:prstGeom prst="rect">
            <a:avLst/>
          </a:prstGeom>
        </p:spPr>
      </p:pic>
      <p:sp>
        <p:nvSpPr>
          <p:cNvPr id="18" name="テキスト ボックス 17">
            <a:extLst>
              <a:ext uri="{FF2B5EF4-FFF2-40B4-BE49-F238E27FC236}">
                <a16:creationId xmlns:a16="http://schemas.microsoft.com/office/drawing/2014/main" id="{89E85635-AB79-4C42-96E0-7CDF71E7BF2C}"/>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19" name="テキスト ボックス 18">
            <a:extLst>
              <a:ext uri="{FF2B5EF4-FFF2-40B4-BE49-F238E27FC236}">
                <a16:creationId xmlns:a16="http://schemas.microsoft.com/office/drawing/2014/main" id="{B8490C10-AC3B-EC40-B9C3-E137D4D0C94A}"/>
              </a:ext>
            </a:extLst>
          </p:cNvPr>
          <p:cNvSpPr txBox="1"/>
          <p:nvPr/>
        </p:nvSpPr>
        <p:spPr>
          <a:xfrm>
            <a:off x="846456" y="158837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20" name="矢印: 右 12">
            <a:extLst>
              <a:ext uri="{FF2B5EF4-FFF2-40B4-BE49-F238E27FC236}">
                <a16:creationId xmlns:a16="http://schemas.microsoft.com/office/drawing/2014/main" id="{60E62C34-6AA2-4D42-8A91-6782DF54A204}"/>
              </a:ext>
            </a:extLst>
          </p:cNvPr>
          <p:cNvSpPr/>
          <p:nvPr/>
        </p:nvSpPr>
        <p:spPr>
          <a:xfrm>
            <a:off x="4066517" y="330613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088C370B-F4CD-6F4C-A56D-BC4DEC025E90}"/>
              </a:ext>
            </a:extLst>
          </p:cNvPr>
          <p:cNvPicPr>
            <a:picLocks noChangeAspect="1"/>
          </p:cNvPicPr>
          <p:nvPr/>
        </p:nvPicPr>
        <p:blipFill>
          <a:blip r:embed="rId4"/>
          <a:stretch>
            <a:fillRect/>
          </a:stretch>
        </p:blipFill>
        <p:spPr>
          <a:xfrm>
            <a:off x="4962221" y="2234502"/>
            <a:ext cx="3791550" cy="3095445"/>
          </a:xfrm>
          <a:prstGeom prst="rect">
            <a:avLst/>
          </a:prstGeom>
        </p:spPr>
      </p:pic>
      <p:sp>
        <p:nvSpPr>
          <p:cNvPr id="22" name="テキスト ボックス 21">
            <a:extLst>
              <a:ext uri="{FF2B5EF4-FFF2-40B4-BE49-F238E27FC236}">
                <a16:creationId xmlns:a16="http://schemas.microsoft.com/office/drawing/2014/main" id="{A99DADD3-19E5-E246-93D4-80C677B756DF}"/>
              </a:ext>
            </a:extLst>
          </p:cNvPr>
          <p:cNvSpPr txBox="1"/>
          <p:nvPr/>
        </p:nvSpPr>
        <p:spPr>
          <a:xfrm>
            <a:off x="4089005" y="5686376"/>
            <a:ext cx="965989" cy="646331"/>
          </a:xfrm>
          <a:prstGeom prst="rect">
            <a:avLst/>
          </a:prstGeom>
          <a:noFill/>
        </p:spPr>
        <p:txBody>
          <a:bodyPr wrap="square" rtlCol="0">
            <a:spAutoFit/>
          </a:bodyPr>
          <a:lstStyle/>
          <a:p>
            <a:r>
              <a:rPr lang="en-US" altLang="ja-JP" sz="3600" dirty="0"/>
              <a:t>Bad</a:t>
            </a:r>
            <a:endParaRPr kumimoji="1" lang="ja-JP" altLang="en-US" sz="3600"/>
          </a:p>
        </p:txBody>
      </p:sp>
    </p:spTree>
    <p:extLst>
      <p:ext uri="{BB962C8B-B14F-4D97-AF65-F5344CB8AC3E}">
        <p14:creationId xmlns:p14="http://schemas.microsoft.com/office/powerpoint/2010/main" val="340433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828798" y="205319"/>
            <a:ext cx="3486404" cy="646331"/>
          </a:xfrm>
          <a:prstGeom prst="rect">
            <a:avLst/>
          </a:prstGeom>
          <a:noFill/>
        </p:spPr>
        <p:txBody>
          <a:bodyPr wrap="none" rtlCol="0">
            <a:spAutoFit/>
          </a:bodyPr>
          <a:lstStyle/>
          <a:p>
            <a:r>
              <a:rPr lang="en-US" altLang="ja-JP" sz="3600" dirty="0"/>
              <a:t>Box2 with ground</a:t>
            </a:r>
            <a:endParaRPr lang="ja-JP" altLang="en-US" sz="3600"/>
          </a:p>
        </p:txBody>
      </p:sp>
      <p:sp>
        <p:nvSpPr>
          <p:cNvPr id="18" name="テキスト ボックス 17">
            <a:extLst>
              <a:ext uri="{FF2B5EF4-FFF2-40B4-BE49-F238E27FC236}">
                <a16:creationId xmlns:a16="http://schemas.microsoft.com/office/drawing/2014/main" id="{89E85635-AB79-4C42-96E0-7CDF71E7BF2C}"/>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19" name="テキスト ボックス 18">
            <a:extLst>
              <a:ext uri="{FF2B5EF4-FFF2-40B4-BE49-F238E27FC236}">
                <a16:creationId xmlns:a16="http://schemas.microsoft.com/office/drawing/2014/main" id="{B8490C10-AC3B-EC40-B9C3-E137D4D0C94A}"/>
              </a:ext>
            </a:extLst>
          </p:cNvPr>
          <p:cNvSpPr txBox="1"/>
          <p:nvPr/>
        </p:nvSpPr>
        <p:spPr>
          <a:xfrm>
            <a:off x="846456" y="158837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20" name="矢印: 右 12">
            <a:extLst>
              <a:ext uri="{FF2B5EF4-FFF2-40B4-BE49-F238E27FC236}">
                <a16:creationId xmlns:a16="http://schemas.microsoft.com/office/drawing/2014/main" id="{60E62C34-6AA2-4D42-8A91-6782DF54A204}"/>
              </a:ext>
            </a:extLst>
          </p:cNvPr>
          <p:cNvSpPr/>
          <p:nvPr/>
        </p:nvSpPr>
        <p:spPr>
          <a:xfrm>
            <a:off x="4066517" y="330613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5" name="図 4">
            <a:extLst>
              <a:ext uri="{FF2B5EF4-FFF2-40B4-BE49-F238E27FC236}">
                <a16:creationId xmlns:a16="http://schemas.microsoft.com/office/drawing/2014/main" id="{37E80640-DFB3-EE4F-A9FD-1B56EC193E8B}"/>
              </a:ext>
            </a:extLst>
          </p:cNvPr>
          <p:cNvPicPr>
            <a:picLocks noChangeAspect="1"/>
          </p:cNvPicPr>
          <p:nvPr/>
        </p:nvPicPr>
        <p:blipFill rotWithShape="1">
          <a:blip r:embed="rId3"/>
          <a:srcRect l="7087" t="-463" r="7087" b="4167"/>
          <a:stretch/>
        </p:blipFill>
        <p:spPr>
          <a:xfrm>
            <a:off x="161710" y="2234502"/>
            <a:ext cx="3904807" cy="2743918"/>
          </a:xfrm>
          <a:prstGeom prst="rect">
            <a:avLst/>
          </a:prstGeom>
        </p:spPr>
      </p:pic>
      <p:pic>
        <p:nvPicPr>
          <p:cNvPr id="8" name="図 7">
            <a:extLst>
              <a:ext uri="{FF2B5EF4-FFF2-40B4-BE49-F238E27FC236}">
                <a16:creationId xmlns:a16="http://schemas.microsoft.com/office/drawing/2014/main" id="{08C1320D-FC35-4149-9915-762EC0CBE4DD}"/>
              </a:ext>
            </a:extLst>
          </p:cNvPr>
          <p:cNvPicPr>
            <a:picLocks noChangeAspect="1"/>
          </p:cNvPicPr>
          <p:nvPr/>
        </p:nvPicPr>
        <p:blipFill>
          <a:blip r:embed="rId4"/>
          <a:stretch>
            <a:fillRect/>
          </a:stretch>
        </p:blipFill>
        <p:spPr>
          <a:xfrm>
            <a:off x="5132388" y="2234502"/>
            <a:ext cx="3487522" cy="2757576"/>
          </a:xfrm>
          <a:prstGeom prst="rect">
            <a:avLst/>
          </a:prstGeom>
        </p:spPr>
      </p:pic>
      <p:sp>
        <p:nvSpPr>
          <p:cNvPr id="12" name="テキスト ボックス 11">
            <a:extLst>
              <a:ext uri="{FF2B5EF4-FFF2-40B4-BE49-F238E27FC236}">
                <a16:creationId xmlns:a16="http://schemas.microsoft.com/office/drawing/2014/main" id="{FC37CFEE-6120-C842-8F13-CF3794212B90}"/>
              </a:ext>
            </a:extLst>
          </p:cNvPr>
          <p:cNvSpPr txBox="1"/>
          <p:nvPr/>
        </p:nvSpPr>
        <p:spPr>
          <a:xfrm>
            <a:off x="4015656" y="5686376"/>
            <a:ext cx="1057184" cy="646331"/>
          </a:xfrm>
          <a:prstGeom prst="rect">
            <a:avLst/>
          </a:prstGeom>
          <a:noFill/>
        </p:spPr>
        <p:txBody>
          <a:bodyPr wrap="square" rtlCol="0">
            <a:spAutoFit/>
          </a:bodyPr>
          <a:lstStyle/>
          <a:p>
            <a:r>
              <a:rPr kumimoji="1" lang="en-US" altLang="ja-JP" sz="3600" dirty="0"/>
              <a:t>Bad</a:t>
            </a:r>
            <a:endParaRPr kumimoji="1" lang="ja-JP" altLang="en-US" sz="3600"/>
          </a:p>
        </p:txBody>
      </p:sp>
    </p:spTree>
    <p:extLst>
      <p:ext uri="{BB962C8B-B14F-4D97-AF65-F5344CB8AC3E}">
        <p14:creationId xmlns:p14="http://schemas.microsoft.com/office/powerpoint/2010/main" val="3155071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789482F-2BEC-0649-A7D3-513AB402A826}"/>
              </a:ext>
            </a:extLst>
          </p:cNvPr>
          <p:cNvPicPr>
            <a:picLocks noChangeAspect="1"/>
          </p:cNvPicPr>
          <p:nvPr/>
        </p:nvPicPr>
        <p:blipFill rotWithShape="1">
          <a:blip r:embed="rId3"/>
          <a:srcRect l="2351" t="11401" r="3744" b="10547"/>
          <a:stretch/>
        </p:blipFill>
        <p:spPr>
          <a:xfrm>
            <a:off x="5000625" y="2254393"/>
            <a:ext cx="4143375" cy="2049276"/>
          </a:xfrm>
          <a:prstGeom prst="rect">
            <a:avLst/>
          </a:prstGeom>
        </p:spPr>
      </p:pic>
      <p:sp>
        <p:nvSpPr>
          <p:cNvPr id="3" name="テキスト ボックス 2">
            <a:extLst>
              <a:ext uri="{FF2B5EF4-FFF2-40B4-BE49-F238E27FC236}">
                <a16:creationId xmlns:a16="http://schemas.microsoft.com/office/drawing/2014/main" id="{58A40C0A-2F27-E34F-AF8E-62C676714E72}"/>
              </a:ext>
            </a:extLst>
          </p:cNvPr>
          <p:cNvSpPr txBox="1"/>
          <p:nvPr/>
        </p:nvSpPr>
        <p:spPr>
          <a:xfrm>
            <a:off x="2801034" y="205319"/>
            <a:ext cx="3541932" cy="646331"/>
          </a:xfrm>
          <a:prstGeom prst="rect">
            <a:avLst/>
          </a:prstGeom>
          <a:noFill/>
        </p:spPr>
        <p:txBody>
          <a:bodyPr wrap="none" rtlCol="0">
            <a:spAutoFit/>
          </a:bodyPr>
          <a:lstStyle/>
          <a:p>
            <a:r>
              <a:rPr lang="en-US" altLang="ja-JP" sz="3600" dirty="0"/>
              <a:t>Chair with ground</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623729" y="114263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060773" y="117549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280834" y="289325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6" name="図 5">
            <a:extLst>
              <a:ext uri="{FF2B5EF4-FFF2-40B4-BE49-F238E27FC236}">
                <a16:creationId xmlns:a16="http://schemas.microsoft.com/office/drawing/2014/main" id="{E2AC7E30-5557-F84C-95A7-142078947837}"/>
              </a:ext>
            </a:extLst>
          </p:cNvPr>
          <p:cNvPicPr>
            <a:picLocks noChangeAspect="1"/>
          </p:cNvPicPr>
          <p:nvPr/>
        </p:nvPicPr>
        <p:blipFill>
          <a:blip r:embed="rId4"/>
          <a:stretch>
            <a:fillRect/>
          </a:stretch>
        </p:blipFill>
        <p:spPr>
          <a:xfrm>
            <a:off x="333714" y="1858564"/>
            <a:ext cx="3875915" cy="2422447"/>
          </a:xfrm>
          <a:prstGeom prst="rect">
            <a:avLst/>
          </a:prstGeom>
        </p:spPr>
      </p:pic>
      <p:sp>
        <p:nvSpPr>
          <p:cNvPr id="13" name="テキスト ボックス 12">
            <a:extLst>
              <a:ext uri="{FF2B5EF4-FFF2-40B4-BE49-F238E27FC236}">
                <a16:creationId xmlns:a16="http://schemas.microsoft.com/office/drawing/2014/main" id="{36D87EAF-8162-5441-9253-77C94B9F9ADE}"/>
              </a:ext>
            </a:extLst>
          </p:cNvPr>
          <p:cNvSpPr txBox="1"/>
          <p:nvPr/>
        </p:nvSpPr>
        <p:spPr>
          <a:xfrm>
            <a:off x="2655058" y="6174904"/>
            <a:ext cx="3968671" cy="461665"/>
          </a:xfrm>
          <a:prstGeom prst="rect">
            <a:avLst/>
          </a:prstGeom>
          <a:noFill/>
        </p:spPr>
        <p:txBody>
          <a:bodyPr wrap="square" rtlCol="0">
            <a:spAutoFit/>
          </a:bodyPr>
          <a:lstStyle/>
          <a:p>
            <a:r>
              <a:rPr kumimoji="1" lang="en-US" altLang="ja-JP" sz="2400" dirty="0"/>
              <a:t>Appling this to other objects</a:t>
            </a:r>
            <a:endParaRPr kumimoji="1" lang="ja-JP" altLang="en-US" sz="2400"/>
          </a:p>
        </p:txBody>
      </p:sp>
      <p:pic>
        <p:nvPicPr>
          <p:cNvPr id="15" name="図 14">
            <a:extLst>
              <a:ext uri="{FF2B5EF4-FFF2-40B4-BE49-F238E27FC236}">
                <a16:creationId xmlns:a16="http://schemas.microsoft.com/office/drawing/2014/main" id="{5C0E4327-E201-2B47-B025-B7865D8DF5DD}"/>
              </a:ext>
            </a:extLst>
          </p:cNvPr>
          <p:cNvPicPr>
            <a:picLocks noChangeAspect="1"/>
          </p:cNvPicPr>
          <p:nvPr/>
        </p:nvPicPr>
        <p:blipFill>
          <a:blip r:embed="rId5"/>
          <a:stretch>
            <a:fillRect/>
          </a:stretch>
        </p:blipFill>
        <p:spPr>
          <a:xfrm>
            <a:off x="2843590" y="4400946"/>
            <a:ext cx="3591609" cy="1773958"/>
          </a:xfrm>
          <a:prstGeom prst="rect">
            <a:avLst/>
          </a:prstGeom>
        </p:spPr>
      </p:pic>
      <p:sp>
        <p:nvSpPr>
          <p:cNvPr id="12" name="TextBox 11">
            <a:extLst>
              <a:ext uri="{FF2B5EF4-FFF2-40B4-BE49-F238E27FC236}">
                <a16:creationId xmlns:a16="http://schemas.microsoft.com/office/drawing/2014/main" id="{9A6AD796-A4FD-F244-AF98-457EF1B8F7B0}"/>
              </a:ext>
            </a:extLst>
          </p:cNvPr>
          <p:cNvSpPr txBox="1"/>
          <p:nvPr/>
        </p:nvSpPr>
        <p:spPr>
          <a:xfrm>
            <a:off x="7072312" y="4998526"/>
            <a:ext cx="1635856" cy="707886"/>
          </a:xfrm>
          <a:prstGeom prst="rect">
            <a:avLst/>
          </a:prstGeom>
          <a:noFill/>
          <a:ln>
            <a:solidFill>
              <a:schemeClr val="accent3">
                <a:shade val="95000"/>
                <a:satMod val="105000"/>
              </a:schemeClr>
            </a:solidFill>
          </a:ln>
          <a:effectLst>
            <a:softEdge rad="0"/>
          </a:effectLst>
        </p:spPr>
        <p:txBody>
          <a:bodyPr wrap="square" rtlCol="0">
            <a:spAutoFit/>
          </a:bodyPr>
          <a:lstStyle/>
          <a:p>
            <a:pPr algn="ctr"/>
            <a:r>
              <a:rPr lang="de-DE" sz="4000" dirty="0" err="1"/>
              <a:t>Good</a:t>
            </a:r>
            <a:r>
              <a:rPr lang="de-DE" sz="4000" dirty="0"/>
              <a:t>!</a:t>
            </a:r>
          </a:p>
        </p:txBody>
      </p:sp>
    </p:spTree>
    <p:extLst>
      <p:ext uri="{BB962C8B-B14F-4D97-AF65-F5344CB8AC3E}">
        <p14:creationId xmlns:p14="http://schemas.microsoft.com/office/powerpoint/2010/main" val="194537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9BD571F2-09D4-5040-B663-51AACD5DFAC2}"/>
              </a:ext>
            </a:extLst>
          </p:cNvPr>
          <p:cNvPicPr>
            <a:picLocks noChangeAspect="1"/>
          </p:cNvPicPr>
          <p:nvPr/>
        </p:nvPicPr>
        <p:blipFill>
          <a:blip r:embed="rId3"/>
          <a:stretch>
            <a:fillRect/>
          </a:stretch>
        </p:blipFill>
        <p:spPr>
          <a:xfrm>
            <a:off x="4450122" y="2181722"/>
            <a:ext cx="4545827" cy="2911238"/>
          </a:xfrm>
          <a:prstGeom prst="rect">
            <a:avLst/>
          </a:prstGeom>
        </p:spPr>
      </p:pic>
      <p:pic>
        <p:nvPicPr>
          <p:cNvPr id="4" name="図 3">
            <a:extLst>
              <a:ext uri="{FF2B5EF4-FFF2-40B4-BE49-F238E27FC236}">
                <a16:creationId xmlns:a16="http://schemas.microsoft.com/office/drawing/2014/main" id="{16D2FE8C-D284-8E4E-BBE8-0C01FADCFFAB}"/>
              </a:ext>
            </a:extLst>
          </p:cNvPr>
          <p:cNvPicPr>
            <a:picLocks noChangeAspect="1"/>
          </p:cNvPicPr>
          <p:nvPr/>
        </p:nvPicPr>
        <p:blipFill rotWithShape="1">
          <a:blip r:embed="rId4"/>
          <a:srcRect r="331" b="15539"/>
          <a:stretch/>
        </p:blipFill>
        <p:spPr>
          <a:xfrm>
            <a:off x="485349" y="1741986"/>
            <a:ext cx="3157504" cy="3567610"/>
          </a:xfrm>
          <a:prstGeom prst="rect">
            <a:avLst/>
          </a:prstGeom>
        </p:spPr>
      </p:pic>
      <p:sp>
        <p:nvSpPr>
          <p:cNvPr id="8" name="テキスト ボックス 7">
            <a:extLst>
              <a:ext uri="{FF2B5EF4-FFF2-40B4-BE49-F238E27FC236}">
                <a16:creationId xmlns:a16="http://schemas.microsoft.com/office/drawing/2014/main" id="{93C9FF8C-1F66-9A43-9725-DC7231CE23C7}"/>
              </a:ext>
            </a:extLst>
          </p:cNvPr>
          <p:cNvSpPr txBox="1"/>
          <p:nvPr/>
        </p:nvSpPr>
        <p:spPr>
          <a:xfrm>
            <a:off x="957434" y="1119528"/>
            <a:ext cx="2223814" cy="461665"/>
          </a:xfrm>
          <a:prstGeom prst="rect">
            <a:avLst/>
          </a:prstGeom>
          <a:noFill/>
        </p:spPr>
        <p:txBody>
          <a:bodyPr wrap="none" rtlCol="0">
            <a:spAutoFit/>
          </a:bodyPr>
          <a:lstStyle/>
          <a:p>
            <a:r>
              <a:rPr kumimoji="1" lang="en-US" altLang="ja-JP" sz="2400" dirty="0"/>
              <a:t>Room with chair</a:t>
            </a:r>
            <a:endParaRPr kumimoji="1" lang="ja-JP" altLang="en-US" sz="2400"/>
          </a:p>
        </p:txBody>
      </p:sp>
      <p:sp>
        <p:nvSpPr>
          <p:cNvPr id="5" name="ドーナツ 4">
            <a:extLst>
              <a:ext uri="{FF2B5EF4-FFF2-40B4-BE49-F238E27FC236}">
                <a16:creationId xmlns:a16="http://schemas.microsoft.com/office/drawing/2014/main" id="{F0603D93-C015-A04B-9248-B8C84F1A6D68}"/>
              </a:ext>
            </a:extLst>
          </p:cNvPr>
          <p:cNvSpPr/>
          <p:nvPr/>
        </p:nvSpPr>
        <p:spPr>
          <a:xfrm>
            <a:off x="1061884" y="3052916"/>
            <a:ext cx="427703" cy="442452"/>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0" name="ドーナツ 9">
            <a:extLst>
              <a:ext uri="{FF2B5EF4-FFF2-40B4-BE49-F238E27FC236}">
                <a16:creationId xmlns:a16="http://schemas.microsoft.com/office/drawing/2014/main" id="{2FA73C43-7EF2-2E4D-8D2E-33FE51FCA8FE}"/>
              </a:ext>
            </a:extLst>
          </p:cNvPr>
          <p:cNvSpPr/>
          <p:nvPr/>
        </p:nvSpPr>
        <p:spPr>
          <a:xfrm>
            <a:off x="2758461" y="3052916"/>
            <a:ext cx="422787" cy="442452"/>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394522" y="1119528"/>
            <a:ext cx="2436757" cy="461665"/>
          </a:xfrm>
          <a:prstGeom prst="rect">
            <a:avLst/>
          </a:prstGeom>
          <a:noFill/>
        </p:spPr>
        <p:txBody>
          <a:bodyPr wrap="none" rtlCol="0">
            <a:spAutoFit/>
          </a:bodyPr>
          <a:lstStyle/>
          <a:p>
            <a:r>
              <a:rPr kumimoji="1" lang="en-US" altLang="ja-JP" sz="2400" dirty="0"/>
              <a:t>From Lidar Sensor</a:t>
            </a:r>
            <a:endParaRPr kumimoji="1" lang="ja-JP" altLang="en-US" sz="2400"/>
          </a:p>
        </p:txBody>
      </p:sp>
      <p:sp>
        <p:nvSpPr>
          <p:cNvPr id="12" name="テキスト ボックス 11">
            <a:extLst>
              <a:ext uri="{FF2B5EF4-FFF2-40B4-BE49-F238E27FC236}">
                <a16:creationId xmlns:a16="http://schemas.microsoft.com/office/drawing/2014/main" id="{70515320-5C50-E041-A54A-A875FB55F364}"/>
              </a:ext>
            </a:extLst>
          </p:cNvPr>
          <p:cNvSpPr txBox="1"/>
          <p:nvPr/>
        </p:nvSpPr>
        <p:spPr>
          <a:xfrm>
            <a:off x="1278936" y="5693490"/>
            <a:ext cx="6729727" cy="523220"/>
          </a:xfrm>
          <a:prstGeom prst="rect">
            <a:avLst/>
          </a:prstGeom>
          <a:noFill/>
        </p:spPr>
        <p:txBody>
          <a:bodyPr wrap="none" rtlCol="0">
            <a:spAutoFit/>
          </a:bodyPr>
          <a:lstStyle/>
          <a:p>
            <a:r>
              <a:rPr kumimoji="1" lang="en-US" altLang="ja-JP" sz="2800" b="1" dirty="0"/>
              <a:t>There’s too many points to recognize a chair</a:t>
            </a:r>
            <a:endParaRPr kumimoji="1" lang="ja-JP" altLang="en-US" sz="2800" b="1"/>
          </a:p>
        </p:txBody>
      </p:sp>
      <p:sp>
        <p:nvSpPr>
          <p:cNvPr id="13" name="矢印: 右 12">
            <a:extLst>
              <a:ext uri="{FF2B5EF4-FFF2-40B4-BE49-F238E27FC236}">
                <a16:creationId xmlns:a16="http://schemas.microsoft.com/office/drawing/2014/main" id="{867BD8AA-33A4-E147-AE40-22044E76FD71}"/>
              </a:ext>
            </a:extLst>
          </p:cNvPr>
          <p:cNvSpPr/>
          <p:nvPr/>
        </p:nvSpPr>
        <p:spPr>
          <a:xfrm>
            <a:off x="709155" y="5712784"/>
            <a:ext cx="496557" cy="484632"/>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5" name="テキスト ボックス 14">
            <a:extLst>
              <a:ext uri="{FF2B5EF4-FFF2-40B4-BE49-F238E27FC236}">
                <a16:creationId xmlns:a16="http://schemas.microsoft.com/office/drawing/2014/main" id="{8E5A9B5F-6B7C-2640-AD40-5B06203F0691}"/>
              </a:ext>
            </a:extLst>
          </p:cNvPr>
          <p:cNvSpPr txBox="1"/>
          <p:nvPr/>
        </p:nvSpPr>
        <p:spPr>
          <a:xfrm>
            <a:off x="3641842" y="220068"/>
            <a:ext cx="1860317" cy="646331"/>
          </a:xfrm>
          <a:prstGeom prst="rect">
            <a:avLst/>
          </a:prstGeom>
          <a:noFill/>
        </p:spPr>
        <p:txBody>
          <a:bodyPr wrap="none" rtlCol="0">
            <a:spAutoFit/>
          </a:bodyPr>
          <a:lstStyle/>
          <a:p>
            <a:r>
              <a:rPr lang="en-US" altLang="ja-JP" sz="3600" dirty="0"/>
              <a:t>Situation</a:t>
            </a:r>
            <a:endParaRPr lang="ja-JP" altLang="en-US" sz="3600"/>
          </a:p>
        </p:txBody>
      </p:sp>
    </p:spTree>
    <p:extLst>
      <p:ext uri="{BB962C8B-B14F-4D97-AF65-F5344CB8AC3E}">
        <p14:creationId xmlns:p14="http://schemas.microsoft.com/office/powerpoint/2010/main" val="3825289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06297" y="224405"/>
            <a:ext cx="2331407" cy="646331"/>
          </a:xfrm>
          <a:prstGeom prst="rect">
            <a:avLst/>
          </a:prstGeom>
          <a:noFill/>
        </p:spPr>
        <p:txBody>
          <a:bodyPr wrap="none" rtlCol="0">
            <a:spAutoFit/>
          </a:bodyPr>
          <a:lstStyle/>
          <a:p>
            <a:r>
              <a:rPr lang="en-US" altLang="ja-JP" sz="3600" dirty="0"/>
              <a:t>Chair result</a:t>
            </a:r>
            <a:endParaRPr lang="ja-JP" altLang="en-US" sz="360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930452" y="5706412"/>
            <a:ext cx="1283095" cy="646331"/>
          </a:xfrm>
          <a:prstGeom prst="rect">
            <a:avLst/>
          </a:prstGeom>
          <a:noFill/>
        </p:spPr>
        <p:txBody>
          <a:bodyPr wrap="square" rtlCol="0">
            <a:spAutoFit/>
          </a:bodyPr>
          <a:lstStyle/>
          <a:p>
            <a:r>
              <a:rPr lang="en-US" altLang="ja-JP" sz="3600" dirty="0"/>
              <a:t>Good</a:t>
            </a:r>
            <a:endParaRPr kumimoji="1" lang="ja-JP" altLang="en-US" sz="3600"/>
          </a:p>
        </p:txBody>
      </p:sp>
      <p:pic>
        <p:nvPicPr>
          <p:cNvPr id="5" name="図 4">
            <a:extLst>
              <a:ext uri="{FF2B5EF4-FFF2-40B4-BE49-F238E27FC236}">
                <a16:creationId xmlns:a16="http://schemas.microsoft.com/office/drawing/2014/main" id="{3CE40F22-9F76-E946-ABA3-EAD0F5482EB5}"/>
              </a:ext>
            </a:extLst>
          </p:cNvPr>
          <p:cNvPicPr>
            <a:picLocks noChangeAspect="1"/>
          </p:cNvPicPr>
          <p:nvPr/>
        </p:nvPicPr>
        <p:blipFill rotWithShape="1">
          <a:blip r:embed="rId3"/>
          <a:srcRect t="24694" r="19167" b="38124"/>
          <a:stretch/>
        </p:blipFill>
        <p:spPr>
          <a:xfrm>
            <a:off x="238526" y="2428816"/>
            <a:ext cx="3833370" cy="2351040"/>
          </a:xfrm>
          <a:prstGeom prst="rect">
            <a:avLst/>
          </a:prstGeom>
          <a:scene3d>
            <a:camera prst="orthographicFront">
              <a:rot lat="0" lon="10800000" rev="0"/>
            </a:camera>
            <a:lightRig rig="threePt" dir="t"/>
          </a:scene3d>
        </p:spPr>
      </p:pic>
      <p:sp>
        <p:nvSpPr>
          <p:cNvPr id="15" name="矢印: 右 12">
            <a:extLst>
              <a:ext uri="{FF2B5EF4-FFF2-40B4-BE49-F238E27FC236}">
                <a16:creationId xmlns:a16="http://schemas.microsoft.com/office/drawing/2014/main" id="{9A0A336F-6A67-3E4F-9267-D3BE32A4F54C}"/>
              </a:ext>
            </a:extLst>
          </p:cNvPr>
          <p:cNvSpPr/>
          <p:nvPr/>
        </p:nvSpPr>
        <p:spPr>
          <a:xfrm>
            <a:off x="4247706" y="3186418"/>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6" name="図 15">
            <a:extLst>
              <a:ext uri="{FF2B5EF4-FFF2-40B4-BE49-F238E27FC236}">
                <a16:creationId xmlns:a16="http://schemas.microsoft.com/office/drawing/2014/main" id="{3B3FA7CE-5C61-8F4D-91C5-B9384541E4F1}"/>
              </a:ext>
            </a:extLst>
          </p:cNvPr>
          <p:cNvPicPr>
            <a:picLocks noChangeAspect="1"/>
          </p:cNvPicPr>
          <p:nvPr/>
        </p:nvPicPr>
        <p:blipFill rotWithShape="1">
          <a:blip r:embed="rId4"/>
          <a:srcRect l="36560" t="3811" r="28243" b="17763"/>
          <a:stretch/>
        </p:blipFill>
        <p:spPr>
          <a:xfrm>
            <a:off x="5448077" y="2054511"/>
            <a:ext cx="2819831" cy="3206866"/>
          </a:xfrm>
          <a:prstGeom prst="rect">
            <a:avLst/>
          </a:prstGeom>
        </p:spPr>
      </p:pic>
    </p:spTree>
    <p:extLst>
      <p:ext uri="{BB962C8B-B14F-4D97-AF65-F5344CB8AC3E}">
        <p14:creationId xmlns:p14="http://schemas.microsoft.com/office/powerpoint/2010/main" val="2869128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21020" y="171090"/>
            <a:ext cx="3949927" cy="646331"/>
          </a:xfrm>
          <a:prstGeom prst="rect">
            <a:avLst/>
          </a:prstGeom>
          <a:noFill/>
        </p:spPr>
        <p:txBody>
          <a:bodyPr wrap="none" rtlCol="0">
            <a:spAutoFit/>
          </a:bodyPr>
          <a:lstStyle/>
          <a:p>
            <a:r>
              <a:rPr lang="en-US" altLang="ja-JP" sz="3600" dirty="0"/>
              <a:t>Box Bin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783801" y="328922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695168" y="5748344"/>
            <a:ext cx="1876957" cy="584775"/>
          </a:xfrm>
          <a:prstGeom prst="rect">
            <a:avLst/>
          </a:prstGeom>
          <a:noFill/>
        </p:spPr>
        <p:txBody>
          <a:bodyPr wrap="square" rtlCol="0">
            <a:spAutoFit/>
          </a:bodyPr>
          <a:lstStyle/>
          <a:p>
            <a:r>
              <a:rPr lang="en-US" altLang="ja-JP" sz="3200" dirty="0"/>
              <a:t>Not Good</a:t>
            </a:r>
            <a:endParaRPr kumimoji="1" lang="ja-JP" altLang="en-US" sz="3200"/>
          </a:p>
        </p:txBody>
      </p:sp>
      <p:pic>
        <p:nvPicPr>
          <p:cNvPr id="4" name="図 3">
            <a:extLst>
              <a:ext uri="{FF2B5EF4-FFF2-40B4-BE49-F238E27FC236}">
                <a16:creationId xmlns:a16="http://schemas.microsoft.com/office/drawing/2014/main" id="{68B4FBBF-3CFE-994A-B83B-B6D6085A0552}"/>
              </a:ext>
            </a:extLst>
          </p:cNvPr>
          <p:cNvPicPr>
            <a:picLocks noChangeAspect="1"/>
          </p:cNvPicPr>
          <p:nvPr/>
        </p:nvPicPr>
        <p:blipFill rotWithShape="1">
          <a:blip r:embed="rId3"/>
          <a:srcRect l="19167" t="43542" r="29927" b="11458"/>
          <a:stretch/>
        </p:blipFill>
        <p:spPr>
          <a:xfrm>
            <a:off x="110830" y="2154913"/>
            <a:ext cx="2410190" cy="2840714"/>
          </a:xfrm>
          <a:prstGeom prst="rect">
            <a:avLst/>
          </a:prstGeom>
        </p:spPr>
      </p:pic>
      <p:pic>
        <p:nvPicPr>
          <p:cNvPr id="7" name="図 6">
            <a:extLst>
              <a:ext uri="{FF2B5EF4-FFF2-40B4-BE49-F238E27FC236}">
                <a16:creationId xmlns:a16="http://schemas.microsoft.com/office/drawing/2014/main" id="{D9514D8D-249F-0446-B5AB-4A0E3CC40C8B}"/>
              </a:ext>
            </a:extLst>
          </p:cNvPr>
          <p:cNvPicPr>
            <a:picLocks noChangeAspect="1"/>
          </p:cNvPicPr>
          <p:nvPr/>
        </p:nvPicPr>
        <p:blipFill rotWithShape="1">
          <a:blip r:embed="rId4"/>
          <a:srcRect l="12529" t="11132" r="20522" b="13808"/>
          <a:stretch/>
        </p:blipFill>
        <p:spPr>
          <a:xfrm>
            <a:off x="3695168" y="2154913"/>
            <a:ext cx="2771775" cy="2840714"/>
          </a:xfrm>
          <a:prstGeom prst="rect">
            <a:avLst/>
          </a:prstGeom>
        </p:spPr>
      </p:pic>
      <p:pic>
        <p:nvPicPr>
          <p:cNvPr id="14" name="図 13">
            <a:extLst>
              <a:ext uri="{FF2B5EF4-FFF2-40B4-BE49-F238E27FC236}">
                <a16:creationId xmlns:a16="http://schemas.microsoft.com/office/drawing/2014/main" id="{F7D06FF7-2C4F-4B4D-88ED-BBE8938C9B39}"/>
              </a:ext>
            </a:extLst>
          </p:cNvPr>
          <p:cNvPicPr>
            <a:picLocks noChangeAspect="1"/>
          </p:cNvPicPr>
          <p:nvPr/>
        </p:nvPicPr>
        <p:blipFill>
          <a:blip r:embed="rId5"/>
          <a:stretch>
            <a:fillRect/>
          </a:stretch>
        </p:blipFill>
        <p:spPr>
          <a:xfrm>
            <a:off x="6729724" y="2301854"/>
            <a:ext cx="2181226" cy="2546830"/>
          </a:xfrm>
          <a:prstGeom prst="rect">
            <a:avLst/>
          </a:prstGeom>
        </p:spPr>
      </p:pic>
      <p:sp>
        <p:nvSpPr>
          <p:cNvPr id="16" name="テキスト ボックス 15">
            <a:extLst>
              <a:ext uri="{FF2B5EF4-FFF2-40B4-BE49-F238E27FC236}">
                <a16:creationId xmlns:a16="http://schemas.microsoft.com/office/drawing/2014/main" id="{BE9ECF7E-45C1-1741-8B31-770C2960201C}"/>
              </a:ext>
            </a:extLst>
          </p:cNvPr>
          <p:cNvSpPr txBox="1"/>
          <p:nvPr/>
        </p:nvSpPr>
        <p:spPr>
          <a:xfrm>
            <a:off x="7063002" y="1631693"/>
            <a:ext cx="1514669" cy="523220"/>
          </a:xfrm>
          <a:prstGeom prst="rect">
            <a:avLst/>
          </a:prstGeom>
          <a:noFill/>
        </p:spPr>
        <p:txBody>
          <a:bodyPr wrap="square" rtlCol="0">
            <a:spAutoFit/>
          </a:bodyPr>
          <a:lstStyle/>
          <a:p>
            <a:r>
              <a:rPr lang="en-US" altLang="ja-JP" sz="2800" dirty="0"/>
              <a:t>Top view</a:t>
            </a:r>
            <a:endParaRPr kumimoji="1" lang="ja-JP" altLang="en-US" sz="2800"/>
          </a:p>
        </p:txBody>
      </p:sp>
    </p:spTree>
    <p:extLst>
      <p:ext uri="{BB962C8B-B14F-4D97-AF65-F5344CB8AC3E}">
        <p14:creationId xmlns:p14="http://schemas.microsoft.com/office/powerpoint/2010/main" val="3978292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21020" y="171090"/>
            <a:ext cx="4095224" cy="646331"/>
          </a:xfrm>
          <a:prstGeom prst="rect">
            <a:avLst/>
          </a:prstGeom>
          <a:noFill/>
        </p:spPr>
        <p:txBody>
          <a:bodyPr wrap="none" rtlCol="0">
            <a:spAutoFit/>
          </a:bodyPr>
          <a:lstStyle/>
          <a:p>
            <a:r>
              <a:rPr lang="en-US" altLang="ja-JP" sz="3600" dirty="0"/>
              <a:t>Bin with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894404" y="346422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5" name="図 4">
            <a:extLst>
              <a:ext uri="{FF2B5EF4-FFF2-40B4-BE49-F238E27FC236}">
                <a16:creationId xmlns:a16="http://schemas.microsoft.com/office/drawing/2014/main" id="{71C1D703-1FD6-AA45-8EC9-35783AAC1F8D}"/>
              </a:ext>
            </a:extLst>
          </p:cNvPr>
          <p:cNvPicPr>
            <a:picLocks noChangeAspect="1"/>
          </p:cNvPicPr>
          <p:nvPr/>
        </p:nvPicPr>
        <p:blipFill rotWithShape="1">
          <a:blip r:embed="rId3"/>
          <a:srcRect l="35517" t="40000" r="32222" b="30054"/>
          <a:stretch/>
        </p:blipFill>
        <p:spPr>
          <a:xfrm>
            <a:off x="235378" y="2335808"/>
            <a:ext cx="2285642" cy="2828925"/>
          </a:xfrm>
          <a:prstGeom prst="rect">
            <a:avLst/>
          </a:prstGeom>
        </p:spPr>
      </p:pic>
      <p:pic>
        <p:nvPicPr>
          <p:cNvPr id="8" name="図 7">
            <a:extLst>
              <a:ext uri="{FF2B5EF4-FFF2-40B4-BE49-F238E27FC236}">
                <a16:creationId xmlns:a16="http://schemas.microsoft.com/office/drawing/2014/main" id="{8EBF4474-162F-764E-B695-5B48C889A8DF}"/>
              </a:ext>
            </a:extLst>
          </p:cNvPr>
          <p:cNvPicPr>
            <a:picLocks noChangeAspect="1"/>
          </p:cNvPicPr>
          <p:nvPr/>
        </p:nvPicPr>
        <p:blipFill rotWithShape="1">
          <a:blip r:embed="rId4"/>
          <a:srcRect l="12807" r="9643"/>
          <a:stretch/>
        </p:blipFill>
        <p:spPr>
          <a:xfrm>
            <a:off x="6616244" y="2900955"/>
            <a:ext cx="2412989" cy="1955800"/>
          </a:xfrm>
          <a:prstGeom prst="rect">
            <a:avLst/>
          </a:prstGeom>
        </p:spPr>
      </p:pic>
      <p:pic>
        <p:nvPicPr>
          <p:cNvPr id="11" name="図 10">
            <a:extLst>
              <a:ext uri="{FF2B5EF4-FFF2-40B4-BE49-F238E27FC236}">
                <a16:creationId xmlns:a16="http://schemas.microsoft.com/office/drawing/2014/main" id="{C48F35CE-9752-4644-AFB3-13E41DC5BD5F}"/>
              </a:ext>
            </a:extLst>
          </p:cNvPr>
          <p:cNvPicPr>
            <a:picLocks noChangeAspect="1"/>
          </p:cNvPicPr>
          <p:nvPr/>
        </p:nvPicPr>
        <p:blipFill rotWithShape="1">
          <a:blip r:embed="rId5"/>
          <a:srcRect l="11880" t="6348" r="18646" b="4611"/>
          <a:stretch/>
        </p:blipFill>
        <p:spPr>
          <a:xfrm>
            <a:off x="3916374" y="2082302"/>
            <a:ext cx="2514601" cy="3335933"/>
          </a:xfrm>
          <a:prstGeom prst="rect">
            <a:avLst/>
          </a:prstGeom>
        </p:spPr>
      </p:pic>
      <p:sp>
        <p:nvSpPr>
          <p:cNvPr id="15" name="テキスト ボックス 14">
            <a:extLst>
              <a:ext uri="{FF2B5EF4-FFF2-40B4-BE49-F238E27FC236}">
                <a16:creationId xmlns:a16="http://schemas.microsoft.com/office/drawing/2014/main" id="{910DD118-0B6C-5144-B269-FE44A53F3071}"/>
              </a:ext>
            </a:extLst>
          </p:cNvPr>
          <p:cNvSpPr txBox="1"/>
          <p:nvPr/>
        </p:nvSpPr>
        <p:spPr>
          <a:xfrm>
            <a:off x="7065403" y="1820692"/>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10" name="テキスト ボックス 9">
            <a:extLst>
              <a:ext uri="{FF2B5EF4-FFF2-40B4-BE49-F238E27FC236}">
                <a16:creationId xmlns:a16="http://schemas.microsoft.com/office/drawing/2014/main" id="{7549AD8D-EA70-0847-8B2E-51844C241CAA}"/>
              </a:ext>
            </a:extLst>
          </p:cNvPr>
          <p:cNvSpPr txBox="1"/>
          <p:nvPr/>
        </p:nvSpPr>
        <p:spPr>
          <a:xfrm>
            <a:off x="3695168" y="5748344"/>
            <a:ext cx="1876957" cy="584775"/>
          </a:xfrm>
          <a:prstGeom prst="rect">
            <a:avLst/>
          </a:prstGeom>
          <a:noFill/>
        </p:spPr>
        <p:txBody>
          <a:bodyPr wrap="square" rtlCol="0">
            <a:spAutoFit/>
          </a:bodyPr>
          <a:lstStyle/>
          <a:p>
            <a:r>
              <a:rPr lang="en-US" altLang="ja-JP" sz="3200" dirty="0"/>
              <a:t>Not Good</a:t>
            </a:r>
            <a:endParaRPr kumimoji="1" lang="ja-JP" altLang="en-US" sz="3200"/>
          </a:p>
        </p:txBody>
      </p:sp>
    </p:spTree>
    <p:extLst>
      <p:ext uri="{BB962C8B-B14F-4D97-AF65-F5344CB8AC3E}">
        <p14:creationId xmlns:p14="http://schemas.microsoft.com/office/powerpoint/2010/main" val="1118351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275879" cy="646331"/>
          </a:xfrm>
          <a:prstGeom prst="rect">
            <a:avLst/>
          </a:prstGeom>
          <a:noFill/>
        </p:spPr>
        <p:txBody>
          <a:bodyPr wrap="none" rtlCol="0">
            <a:spAutoFit/>
          </a:bodyPr>
          <a:lstStyle/>
          <a:p>
            <a:r>
              <a:rPr lang="en-US" altLang="ja-JP" sz="3600" dirty="0"/>
              <a:t>Box1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622713" y="3239526"/>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8" name="図 7">
            <a:extLst>
              <a:ext uri="{FF2B5EF4-FFF2-40B4-BE49-F238E27FC236}">
                <a16:creationId xmlns:a16="http://schemas.microsoft.com/office/drawing/2014/main" id="{480DED2C-2764-5440-B2E8-2E4AE5DF6E6A}"/>
              </a:ext>
            </a:extLst>
          </p:cNvPr>
          <p:cNvPicPr>
            <a:picLocks noChangeAspect="1"/>
          </p:cNvPicPr>
          <p:nvPr/>
        </p:nvPicPr>
        <p:blipFill rotWithShape="1">
          <a:blip r:embed="rId3"/>
          <a:srcRect l="15179" r="23878"/>
          <a:stretch/>
        </p:blipFill>
        <p:spPr>
          <a:xfrm>
            <a:off x="7086600" y="2591703"/>
            <a:ext cx="1900238" cy="2439831"/>
          </a:xfrm>
          <a:prstGeom prst="rect">
            <a:avLst/>
          </a:prstGeom>
        </p:spPr>
      </p:pic>
      <p:pic>
        <p:nvPicPr>
          <p:cNvPr id="15" name="図 14">
            <a:extLst>
              <a:ext uri="{FF2B5EF4-FFF2-40B4-BE49-F238E27FC236}">
                <a16:creationId xmlns:a16="http://schemas.microsoft.com/office/drawing/2014/main" id="{26F643E7-2519-7844-A3F7-1E4F7F7368CE}"/>
              </a:ext>
            </a:extLst>
          </p:cNvPr>
          <p:cNvPicPr>
            <a:picLocks noChangeAspect="1"/>
          </p:cNvPicPr>
          <p:nvPr/>
        </p:nvPicPr>
        <p:blipFill rotWithShape="1">
          <a:blip r:embed="rId4"/>
          <a:srcRect l="26304" t="28468" r="28662" b="44218"/>
          <a:stretch/>
        </p:blipFill>
        <p:spPr>
          <a:xfrm>
            <a:off x="187560" y="2305658"/>
            <a:ext cx="3017092" cy="2439831"/>
          </a:xfrm>
          <a:prstGeom prst="rect">
            <a:avLst/>
          </a:prstGeom>
        </p:spPr>
      </p:pic>
      <p:pic>
        <p:nvPicPr>
          <p:cNvPr id="21" name="図 20">
            <a:extLst>
              <a:ext uri="{FF2B5EF4-FFF2-40B4-BE49-F238E27FC236}">
                <a16:creationId xmlns:a16="http://schemas.microsoft.com/office/drawing/2014/main" id="{E48B0EAC-4319-D74F-8635-C8F20B85AC01}"/>
              </a:ext>
            </a:extLst>
          </p:cNvPr>
          <p:cNvPicPr>
            <a:picLocks noChangeAspect="1"/>
          </p:cNvPicPr>
          <p:nvPr/>
        </p:nvPicPr>
        <p:blipFill rotWithShape="1">
          <a:blip r:embed="rId5"/>
          <a:srcRect l="14724" r="14724" b="2037"/>
          <a:stretch/>
        </p:blipFill>
        <p:spPr>
          <a:xfrm>
            <a:off x="4422812" y="1933083"/>
            <a:ext cx="2275880" cy="3184977"/>
          </a:xfrm>
          <a:prstGeom prst="rect">
            <a:avLst/>
          </a:prstGeom>
        </p:spPr>
      </p:pic>
      <p:sp>
        <p:nvSpPr>
          <p:cNvPr id="22" name="テキスト ボックス 21">
            <a:extLst>
              <a:ext uri="{FF2B5EF4-FFF2-40B4-BE49-F238E27FC236}">
                <a16:creationId xmlns:a16="http://schemas.microsoft.com/office/drawing/2014/main" id="{DB9B2794-A31D-E946-82ED-DDDBE3C43A66}"/>
              </a:ext>
            </a:extLst>
          </p:cNvPr>
          <p:cNvSpPr txBox="1"/>
          <p:nvPr/>
        </p:nvSpPr>
        <p:spPr>
          <a:xfrm>
            <a:off x="7279384" y="1671473"/>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10" name="テキスト ボックス 9">
            <a:extLst>
              <a:ext uri="{FF2B5EF4-FFF2-40B4-BE49-F238E27FC236}">
                <a16:creationId xmlns:a16="http://schemas.microsoft.com/office/drawing/2014/main" id="{9D16F501-AD21-CF41-934C-47030E86E121}"/>
              </a:ext>
            </a:extLst>
          </p:cNvPr>
          <p:cNvSpPr txBox="1"/>
          <p:nvPr/>
        </p:nvSpPr>
        <p:spPr>
          <a:xfrm>
            <a:off x="2690905" y="5763563"/>
            <a:ext cx="3762186" cy="584775"/>
          </a:xfrm>
          <a:prstGeom prst="rect">
            <a:avLst/>
          </a:prstGeom>
          <a:noFill/>
        </p:spPr>
        <p:txBody>
          <a:bodyPr wrap="square" rtlCol="0">
            <a:spAutoFit/>
          </a:bodyPr>
          <a:lstStyle/>
          <a:p>
            <a:r>
              <a:rPr kumimoji="1" lang="en-US" altLang="ja-JP" sz="3200" dirty="0"/>
              <a:t>Top view </a:t>
            </a:r>
            <a:r>
              <a:rPr lang="en-US" altLang="ja-JP" sz="3200" dirty="0"/>
              <a:t>seems bad?</a:t>
            </a:r>
            <a:endParaRPr kumimoji="1" lang="ja-JP" altLang="en-US" sz="3200"/>
          </a:p>
        </p:txBody>
      </p:sp>
    </p:spTree>
    <p:extLst>
      <p:ext uri="{BB962C8B-B14F-4D97-AF65-F5344CB8AC3E}">
        <p14:creationId xmlns:p14="http://schemas.microsoft.com/office/powerpoint/2010/main" val="3847908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275879" cy="646331"/>
          </a:xfrm>
          <a:prstGeom prst="rect">
            <a:avLst/>
          </a:prstGeom>
          <a:noFill/>
        </p:spPr>
        <p:txBody>
          <a:bodyPr wrap="none" rtlCol="0">
            <a:spAutoFit/>
          </a:bodyPr>
          <a:lstStyle/>
          <a:p>
            <a:r>
              <a:rPr lang="en-US" altLang="ja-JP" sz="3600" dirty="0"/>
              <a:t>Box2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184393" y="328120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7" name="図 16">
            <a:extLst>
              <a:ext uri="{FF2B5EF4-FFF2-40B4-BE49-F238E27FC236}">
                <a16:creationId xmlns:a16="http://schemas.microsoft.com/office/drawing/2014/main" id="{84A41057-A831-244A-BDB5-A6152F946293}"/>
              </a:ext>
            </a:extLst>
          </p:cNvPr>
          <p:cNvPicPr>
            <a:picLocks noChangeAspect="1"/>
          </p:cNvPicPr>
          <p:nvPr/>
        </p:nvPicPr>
        <p:blipFill>
          <a:blip r:embed="rId3"/>
          <a:stretch>
            <a:fillRect/>
          </a:stretch>
        </p:blipFill>
        <p:spPr>
          <a:xfrm rot="10800000">
            <a:off x="6665283" y="2223177"/>
            <a:ext cx="2071359" cy="3120374"/>
          </a:xfrm>
          <a:prstGeom prst="rect">
            <a:avLst/>
          </a:prstGeom>
        </p:spPr>
      </p:pic>
      <p:pic>
        <p:nvPicPr>
          <p:cNvPr id="4" name="図 3">
            <a:extLst>
              <a:ext uri="{FF2B5EF4-FFF2-40B4-BE49-F238E27FC236}">
                <a16:creationId xmlns:a16="http://schemas.microsoft.com/office/drawing/2014/main" id="{DE018272-23AD-BC45-AE06-1C8DF9FB7CB0}"/>
              </a:ext>
            </a:extLst>
          </p:cNvPr>
          <p:cNvPicPr>
            <a:picLocks noChangeAspect="1"/>
          </p:cNvPicPr>
          <p:nvPr/>
        </p:nvPicPr>
        <p:blipFill rotWithShape="1">
          <a:blip r:embed="rId4"/>
          <a:srcRect l="30833" t="47845" r="32187" b="22500"/>
          <a:stretch/>
        </p:blipFill>
        <p:spPr>
          <a:xfrm>
            <a:off x="278777" y="2324007"/>
            <a:ext cx="2514092" cy="2688150"/>
          </a:xfrm>
          <a:prstGeom prst="rect">
            <a:avLst/>
          </a:prstGeom>
        </p:spPr>
      </p:pic>
      <p:pic>
        <p:nvPicPr>
          <p:cNvPr id="6" name="図 5">
            <a:extLst>
              <a:ext uri="{FF2B5EF4-FFF2-40B4-BE49-F238E27FC236}">
                <a16:creationId xmlns:a16="http://schemas.microsoft.com/office/drawing/2014/main" id="{6E7EDFDB-AF3F-EB4D-9877-A2A9490BA238}"/>
              </a:ext>
            </a:extLst>
          </p:cNvPr>
          <p:cNvPicPr>
            <a:picLocks noChangeAspect="1"/>
          </p:cNvPicPr>
          <p:nvPr/>
        </p:nvPicPr>
        <p:blipFill>
          <a:blip r:embed="rId5"/>
          <a:stretch>
            <a:fillRect/>
          </a:stretch>
        </p:blipFill>
        <p:spPr>
          <a:xfrm>
            <a:off x="4108904" y="2137732"/>
            <a:ext cx="2438400" cy="3060700"/>
          </a:xfrm>
          <a:prstGeom prst="rect">
            <a:avLst/>
          </a:prstGeom>
        </p:spPr>
      </p:pic>
      <p:sp>
        <p:nvSpPr>
          <p:cNvPr id="12" name="テキスト ボックス 11">
            <a:extLst>
              <a:ext uri="{FF2B5EF4-FFF2-40B4-BE49-F238E27FC236}">
                <a16:creationId xmlns:a16="http://schemas.microsoft.com/office/drawing/2014/main" id="{242EFBE0-48C9-BC4F-8993-876836316D35}"/>
              </a:ext>
            </a:extLst>
          </p:cNvPr>
          <p:cNvSpPr txBox="1"/>
          <p:nvPr/>
        </p:nvSpPr>
        <p:spPr>
          <a:xfrm>
            <a:off x="6943627" y="1614512"/>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8" name="テキスト ボックス 7">
            <a:extLst>
              <a:ext uri="{FF2B5EF4-FFF2-40B4-BE49-F238E27FC236}">
                <a16:creationId xmlns:a16="http://schemas.microsoft.com/office/drawing/2014/main" id="{3C5B0E26-1D12-1848-84C9-7C65CA6AE599}"/>
              </a:ext>
            </a:extLst>
          </p:cNvPr>
          <p:cNvSpPr txBox="1"/>
          <p:nvPr/>
        </p:nvSpPr>
        <p:spPr>
          <a:xfrm>
            <a:off x="3972617" y="5706412"/>
            <a:ext cx="1198761"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2274121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445349" cy="646331"/>
          </a:xfrm>
          <a:prstGeom prst="rect">
            <a:avLst/>
          </a:prstGeom>
          <a:noFill/>
        </p:spPr>
        <p:txBody>
          <a:bodyPr wrap="none" rtlCol="0">
            <a:spAutoFit/>
          </a:bodyPr>
          <a:lstStyle/>
          <a:p>
            <a:r>
              <a:rPr lang="en-US" altLang="ja-JP" sz="3600" dirty="0"/>
              <a:t>Crane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4247706" y="3281206"/>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930452" y="5706412"/>
            <a:ext cx="1579462" cy="646331"/>
          </a:xfrm>
          <a:prstGeom prst="rect">
            <a:avLst/>
          </a:prstGeom>
          <a:noFill/>
        </p:spPr>
        <p:txBody>
          <a:bodyPr wrap="square" rtlCol="0">
            <a:spAutoFit/>
          </a:bodyPr>
          <a:lstStyle/>
          <a:p>
            <a:r>
              <a:rPr lang="en-US" altLang="ja-JP" sz="3600" dirty="0"/>
              <a:t>Good?</a:t>
            </a:r>
            <a:endParaRPr kumimoji="1" lang="ja-JP" altLang="en-US" sz="3600"/>
          </a:p>
        </p:txBody>
      </p:sp>
      <p:pic>
        <p:nvPicPr>
          <p:cNvPr id="5" name="図 4">
            <a:extLst>
              <a:ext uri="{FF2B5EF4-FFF2-40B4-BE49-F238E27FC236}">
                <a16:creationId xmlns:a16="http://schemas.microsoft.com/office/drawing/2014/main" id="{F39E41BD-CC80-6F41-BE6B-522552ED452B}"/>
              </a:ext>
            </a:extLst>
          </p:cNvPr>
          <p:cNvPicPr>
            <a:picLocks noChangeAspect="1"/>
          </p:cNvPicPr>
          <p:nvPr/>
        </p:nvPicPr>
        <p:blipFill rotWithShape="1">
          <a:blip r:embed="rId3"/>
          <a:srcRect l="36707" t="59903" r="47670" b="22989"/>
          <a:stretch/>
        </p:blipFill>
        <p:spPr>
          <a:xfrm>
            <a:off x="962322" y="1616897"/>
            <a:ext cx="2671762" cy="3900709"/>
          </a:xfrm>
          <a:prstGeom prst="rect">
            <a:avLst/>
          </a:prstGeom>
        </p:spPr>
      </p:pic>
      <p:pic>
        <p:nvPicPr>
          <p:cNvPr id="7" name="図 6">
            <a:extLst>
              <a:ext uri="{FF2B5EF4-FFF2-40B4-BE49-F238E27FC236}">
                <a16:creationId xmlns:a16="http://schemas.microsoft.com/office/drawing/2014/main" id="{370A7E04-2062-9B44-A73F-D6BAC7CA4843}"/>
              </a:ext>
            </a:extLst>
          </p:cNvPr>
          <p:cNvPicPr>
            <a:picLocks noChangeAspect="1"/>
          </p:cNvPicPr>
          <p:nvPr/>
        </p:nvPicPr>
        <p:blipFill>
          <a:blip r:embed="rId4"/>
          <a:stretch>
            <a:fillRect/>
          </a:stretch>
        </p:blipFill>
        <p:spPr>
          <a:xfrm>
            <a:off x="5509914" y="1562126"/>
            <a:ext cx="2891136" cy="3936866"/>
          </a:xfrm>
          <a:prstGeom prst="rect">
            <a:avLst/>
          </a:prstGeom>
        </p:spPr>
      </p:pic>
    </p:spTree>
    <p:extLst>
      <p:ext uri="{BB962C8B-B14F-4D97-AF65-F5344CB8AC3E}">
        <p14:creationId xmlns:p14="http://schemas.microsoft.com/office/powerpoint/2010/main" val="1995442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794751" y="171090"/>
            <a:ext cx="3554499" cy="646331"/>
          </a:xfrm>
          <a:prstGeom prst="rect">
            <a:avLst/>
          </a:prstGeom>
          <a:noFill/>
        </p:spPr>
        <p:txBody>
          <a:bodyPr wrap="none" rtlCol="0">
            <a:spAutoFit/>
          </a:bodyPr>
          <a:lstStyle/>
          <a:p>
            <a:r>
              <a:rPr lang="en-US" altLang="ja-JP" sz="3600" dirty="0"/>
              <a:t>Rubbish bin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539070" y="328120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6933050" y="1441601"/>
            <a:ext cx="1514669" cy="523220"/>
          </a:xfrm>
          <a:prstGeom prst="rect">
            <a:avLst/>
          </a:prstGeom>
          <a:noFill/>
        </p:spPr>
        <p:txBody>
          <a:bodyPr wrap="square" rtlCol="0">
            <a:spAutoFit/>
          </a:bodyPr>
          <a:lstStyle/>
          <a:p>
            <a:r>
              <a:rPr lang="en-US" altLang="ja-JP" sz="2800" dirty="0"/>
              <a:t>Top view</a:t>
            </a:r>
            <a:endParaRPr kumimoji="1" lang="ja-JP" altLang="en-US" sz="2800"/>
          </a:p>
        </p:txBody>
      </p:sp>
      <p:pic>
        <p:nvPicPr>
          <p:cNvPr id="4" name="図 3">
            <a:extLst>
              <a:ext uri="{FF2B5EF4-FFF2-40B4-BE49-F238E27FC236}">
                <a16:creationId xmlns:a16="http://schemas.microsoft.com/office/drawing/2014/main" id="{9A3741AE-FC9C-8641-B8DE-570E85D3CB24}"/>
              </a:ext>
            </a:extLst>
          </p:cNvPr>
          <p:cNvPicPr>
            <a:picLocks noChangeAspect="1"/>
          </p:cNvPicPr>
          <p:nvPr/>
        </p:nvPicPr>
        <p:blipFill>
          <a:blip r:embed="rId3"/>
          <a:stretch>
            <a:fillRect/>
          </a:stretch>
        </p:blipFill>
        <p:spPr>
          <a:xfrm>
            <a:off x="4310015" y="2060209"/>
            <a:ext cx="2113566" cy="3135813"/>
          </a:xfrm>
          <a:prstGeom prst="rect">
            <a:avLst/>
          </a:prstGeom>
        </p:spPr>
      </p:pic>
      <p:pic>
        <p:nvPicPr>
          <p:cNvPr id="8" name="図 7">
            <a:extLst>
              <a:ext uri="{FF2B5EF4-FFF2-40B4-BE49-F238E27FC236}">
                <a16:creationId xmlns:a16="http://schemas.microsoft.com/office/drawing/2014/main" id="{C8E3CB51-529E-904C-AC47-DB4E2C21F504}"/>
              </a:ext>
            </a:extLst>
          </p:cNvPr>
          <p:cNvPicPr>
            <a:picLocks noChangeAspect="1"/>
          </p:cNvPicPr>
          <p:nvPr/>
        </p:nvPicPr>
        <p:blipFill rotWithShape="1">
          <a:blip r:embed="rId4"/>
          <a:srcRect l="40277" t="50833" r="31389" b="27373"/>
          <a:stretch/>
        </p:blipFill>
        <p:spPr>
          <a:xfrm>
            <a:off x="143415" y="1964821"/>
            <a:ext cx="3124933" cy="3204862"/>
          </a:xfrm>
          <a:prstGeom prst="rect">
            <a:avLst/>
          </a:prstGeom>
        </p:spPr>
      </p:pic>
      <p:pic>
        <p:nvPicPr>
          <p:cNvPr id="11" name="図 10">
            <a:extLst>
              <a:ext uri="{FF2B5EF4-FFF2-40B4-BE49-F238E27FC236}">
                <a16:creationId xmlns:a16="http://schemas.microsoft.com/office/drawing/2014/main" id="{1C1700D8-7608-434E-8A65-A34CA3B40F1A}"/>
              </a:ext>
            </a:extLst>
          </p:cNvPr>
          <p:cNvPicPr>
            <a:picLocks noChangeAspect="1"/>
          </p:cNvPicPr>
          <p:nvPr/>
        </p:nvPicPr>
        <p:blipFill rotWithShape="1">
          <a:blip r:embed="rId5"/>
          <a:srcRect l="8173" t="1501" r="6731" b="1445"/>
          <a:stretch/>
        </p:blipFill>
        <p:spPr>
          <a:xfrm>
            <a:off x="6622977" y="2060209"/>
            <a:ext cx="2134817" cy="3308855"/>
          </a:xfrm>
          <a:prstGeom prst="rect">
            <a:avLst/>
          </a:prstGeom>
        </p:spPr>
      </p:pic>
      <p:pic>
        <p:nvPicPr>
          <p:cNvPr id="15" name="図 14">
            <a:extLst>
              <a:ext uri="{FF2B5EF4-FFF2-40B4-BE49-F238E27FC236}">
                <a16:creationId xmlns:a16="http://schemas.microsoft.com/office/drawing/2014/main" id="{64379A90-36E0-5D48-9EF0-565C2FE456C7}"/>
              </a:ext>
            </a:extLst>
          </p:cNvPr>
          <p:cNvPicPr>
            <a:picLocks noChangeAspect="1"/>
          </p:cNvPicPr>
          <p:nvPr/>
        </p:nvPicPr>
        <p:blipFill rotWithShape="1">
          <a:blip r:embed="rId5"/>
          <a:srcRect l="33246" t="31273" r="29411" b="54051"/>
          <a:stretch/>
        </p:blipFill>
        <p:spPr>
          <a:xfrm>
            <a:off x="6622977" y="5464452"/>
            <a:ext cx="2134817" cy="1140186"/>
          </a:xfrm>
          <a:prstGeom prst="rect">
            <a:avLst/>
          </a:prstGeom>
        </p:spPr>
      </p:pic>
      <p:sp>
        <p:nvSpPr>
          <p:cNvPr id="10" name="テキスト ボックス 9">
            <a:extLst>
              <a:ext uri="{FF2B5EF4-FFF2-40B4-BE49-F238E27FC236}">
                <a16:creationId xmlns:a16="http://schemas.microsoft.com/office/drawing/2014/main" id="{930F5152-4C50-CA44-9E16-605CB06D0EF1}"/>
              </a:ext>
            </a:extLst>
          </p:cNvPr>
          <p:cNvSpPr txBox="1"/>
          <p:nvPr/>
        </p:nvSpPr>
        <p:spPr>
          <a:xfrm>
            <a:off x="3930452" y="5706412"/>
            <a:ext cx="1384498"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1451614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794751" y="171090"/>
            <a:ext cx="3324564" cy="646331"/>
          </a:xfrm>
          <a:prstGeom prst="rect">
            <a:avLst/>
          </a:prstGeom>
          <a:noFill/>
        </p:spPr>
        <p:txBody>
          <a:bodyPr wrap="none" rtlCol="0">
            <a:spAutoFit/>
          </a:bodyPr>
          <a:lstStyle/>
          <a:p>
            <a:r>
              <a:rPr lang="en-US" altLang="ja-JP" sz="3600" dirty="0"/>
              <a:t>Two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4286327" y="3269939"/>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6118661" y="4048772"/>
            <a:ext cx="1514669" cy="523220"/>
          </a:xfrm>
          <a:prstGeom prst="rect">
            <a:avLst/>
          </a:prstGeom>
          <a:noFill/>
        </p:spPr>
        <p:txBody>
          <a:bodyPr wrap="square" rtlCol="0">
            <a:spAutoFit/>
          </a:bodyPr>
          <a:lstStyle/>
          <a:p>
            <a:r>
              <a:rPr lang="en-US" altLang="ja-JP" sz="2800" dirty="0"/>
              <a:t>Top view</a:t>
            </a:r>
            <a:endParaRPr kumimoji="1" lang="ja-JP" altLang="en-US" sz="2800"/>
          </a:p>
        </p:txBody>
      </p:sp>
      <p:pic>
        <p:nvPicPr>
          <p:cNvPr id="5" name="図 4">
            <a:extLst>
              <a:ext uri="{FF2B5EF4-FFF2-40B4-BE49-F238E27FC236}">
                <a16:creationId xmlns:a16="http://schemas.microsoft.com/office/drawing/2014/main" id="{B3708470-2ECD-2248-9A5C-5D83305939B7}"/>
              </a:ext>
            </a:extLst>
          </p:cNvPr>
          <p:cNvPicPr>
            <a:picLocks noChangeAspect="1"/>
          </p:cNvPicPr>
          <p:nvPr/>
        </p:nvPicPr>
        <p:blipFill rotWithShape="1">
          <a:blip r:embed="rId3"/>
          <a:srcRect l="29918" t="45833" r="35833" b="32917"/>
          <a:stretch/>
        </p:blipFill>
        <p:spPr>
          <a:xfrm>
            <a:off x="338669" y="2161695"/>
            <a:ext cx="3370795" cy="2788581"/>
          </a:xfrm>
          <a:prstGeom prst="rect">
            <a:avLst/>
          </a:prstGeom>
        </p:spPr>
      </p:pic>
      <p:pic>
        <p:nvPicPr>
          <p:cNvPr id="12" name="図 11">
            <a:extLst>
              <a:ext uri="{FF2B5EF4-FFF2-40B4-BE49-F238E27FC236}">
                <a16:creationId xmlns:a16="http://schemas.microsoft.com/office/drawing/2014/main" id="{8AC0E792-58B8-7E48-B583-AC1B558B8899}"/>
              </a:ext>
            </a:extLst>
          </p:cNvPr>
          <p:cNvPicPr>
            <a:picLocks noChangeAspect="1"/>
          </p:cNvPicPr>
          <p:nvPr/>
        </p:nvPicPr>
        <p:blipFill>
          <a:blip r:embed="rId4"/>
          <a:stretch>
            <a:fillRect/>
          </a:stretch>
        </p:blipFill>
        <p:spPr>
          <a:xfrm>
            <a:off x="5720295" y="4745969"/>
            <a:ext cx="2311400" cy="1714500"/>
          </a:xfrm>
          <a:prstGeom prst="rect">
            <a:avLst/>
          </a:prstGeom>
        </p:spPr>
      </p:pic>
      <p:pic>
        <p:nvPicPr>
          <p:cNvPr id="18" name="図 17">
            <a:extLst>
              <a:ext uri="{FF2B5EF4-FFF2-40B4-BE49-F238E27FC236}">
                <a16:creationId xmlns:a16="http://schemas.microsoft.com/office/drawing/2014/main" id="{B02E5C6D-2C9B-CC4B-BD3B-03980898EC5D}"/>
              </a:ext>
            </a:extLst>
          </p:cNvPr>
          <p:cNvPicPr>
            <a:picLocks noChangeAspect="1"/>
          </p:cNvPicPr>
          <p:nvPr/>
        </p:nvPicPr>
        <p:blipFill>
          <a:blip r:embed="rId5"/>
          <a:stretch>
            <a:fillRect/>
          </a:stretch>
        </p:blipFill>
        <p:spPr>
          <a:xfrm>
            <a:off x="5720295" y="817421"/>
            <a:ext cx="2527300" cy="3022600"/>
          </a:xfrm>
          <a:prstGeom prst="rect">
            <a:avLst/>
          </a:prstGeom>
        </p:spPr>
      </p:pic>
      <p:sp>
        <p:nvSpPr>
          <p:cNvPr id="8" name="テキスト ボックス 7">
            <a:extLst>
              <a:ext uri="{FF2B5EF4-FFF2-40B4-BE49-F238E27FC236}">
                <a16:creationId xmlns:a16="http://schemas.microsoft.com/office/drawing/2014/main" id="{7DD559F8-D66D-DD42-909E-E9FFCB00A7DD}"/>
              </a:ext>
            </a:extLst>
          </p:cNvPr>
          <p:cNvSpPr txBox="1"/>
          <p:nvPr/>
        </p:nvSpPr>
        <p:spPr>
          <a:xfrm>
            <a:off x="3930452" y="5706412"/>
            <a:ext cx="1579462"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1136177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590763" y="331680"/>
            <a:ext cx="6195286" cy="646331"/>
          </a:xfrm>
          <a:prstGeom prst="rect">
            <a:avLst/>
          </a:prstGeom>
          <a:noFill/>
        </p:spPr>
        <p:txBody>
          <a:bodyPr wrap="none" rtlCol="0">
            <a:spAutoFit/>
          </a:bodyPr>
          <a:lstStyle/>
          <a:p>
            <a:r>
              <a:rPr lang="en-US" altLang="ja-JP" sz="3600" dirty="0"/>
              <a:t>Trying to improve preprocessing</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623729" y="1429242"/>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060773" y="1462097"/>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362720" y="352919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2305478" y="5706715"/>
            <a:ext cx="4763069" cy="461665"/>
          </a:xfrm>
          <a:prstGeom prst="rect">
            <a:avLst/>
          </a:prstGeom>
          <a:noFill/>
        </p:spPr>
        <p:txBody>
          <a:bodyPr wrap="square" rtlCol="0">
            <a:spAutoFit/>
          </a:bodyPr>
          <a:lstStyle/>
          <a:p>
            <a:r>
              <a:rPr kumimoji="1" lang="en-US" altLang="ja-JP" sz="2400" dirty="0"/>
              <a:t>Using that matrix for preprocessing..</a:t>
            </a:r>
            <a:endParaRPr kumimoji="1" lang="ja-JP" altLang="en-US" sz="2400"/>
          </a:p>
        </p:txBody>
      </p:sp>
      <p:pic>
        <p:nvPicPr>
          <p:cNvPr id="4" name="図 3">
            <a:extLst>
              <a:ext uri="{FF2B5EF4-FFF2-40B4-BE49-F238E27FC236}">
                <a16:creationId xmlns:a16="http://schemas.microsoft.com/office/drawing/2014/main" id="{ADE1EF0A-F290-8F4A-9BF4-D0C2C4DDD4ED}"/>
              </a:ext>
            </a:extLst>
          </p:cNvPr>
          <p:cNvPicPr>
            <a:picLocks noChangeAspect="1"/>
          </p:cNvPicPr>
          <p:nvPr/>
        </p:nvPicPr>
        <p:blipFill rotWithShape="1">
          <a:blip r:embed="rId3"/>
          <a:srcRect t="10690" b="16028"/>
          <a:stretch/>
        </p:blipFill>
        <p:spPr>
          <a:xfrm>
            <a:off x="605209" y="2693772"/>
            <a:ext cx="3644900" cy="2242933"/>
          </a:xfrm>
          <a:prstGeom prst="rect">
            <a:avLst/>
          </a:prstGeom>
        </p:spPr>
      </p:pic>
      <p:pic>
        <p:nvPicPr>
          <p:cNvPr id="7" name="図 6">
            <a:extLst>
              <a:ext uri="{FF2B5EF4-FFF2-40B4-BE49-F238E27FC236}">
                <a16:creationId xmlns:a16="http://schemas.microsoft.com/office/drawing/2014/main" id="{81B8A7B8-F5A2-E247-825A-9F05EB920D84}"/>
              </a:ext>
            </a:extLst>
          </p:cNvPr>
          <p:cNvPicPr>
            <a:picLocks noChangeAspect="1"/>
          </p:cNvPicPr>
          <p:nvPr/>
        </p:nvPicPr>
        <p:blipFill rotWithShape="1">
          <a:blip r:embed="rId4"/>
          <a:srcRect l="23146" b="9935"/>
          <a:stretch/>
        </p:blipFill>
        <p:spPr>
          <a:xfrm>
            <a:off x="5432763" y="2603380"/>
            <a:ext cx="3442872" cy="2283352"/>
          </a:xfrm>
          <a:prstGeom prst="rect">
            <a:avLst/>
          </a:prstGeom>
        </p:spPr>
      </p:pic>
    </p:spTree>
    <p:extLst>
      <p:ext uri="{BB962C8B-B14F-4D97-AF65-F5344CB8AC3E}">
        <p14:creationId xmlns:p14="http://schemas.microsoft.com/office/powerpoint/2010/main" val="140694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823750" y="293098"/>
            <a:ext cx="5379806" cy="646331"/>
          </a:xfrm>
          <a:prstGeom prst="rect">
            <a:avLst/>
          </a:prstGeom>
          <a:noFill/>
        </p:spPr>
        <p:txBody>
          <a:bodyPr wrap="none" rtlCol="0">
            <a:spAutoFit/>
          </a:bodyPr>
          <a:lstStyle/>
          <a:p>
            <a:r>
              <a:rPr lang="en-US" altLang="ja-JP" sz="3600" dirty="0"/>
              <a:t>Put after one on before one</a:t>
            </a:r>
            <a:endParaRPr lang="ja-JP" altLang="en-US" sz="36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6026857" y="1171738"/>
            <a:ext cx="1282723" cy="461665"/>
          </a:xfrm>
          <a:prstGeom prst="rect">
            <a:avLst/>
          </a:prstGeom>
          <a:noFill/>
        </p:spPr>
        <p:txBody>
          <a:bodyPr wrap="none" rtlCol="0">
            <a:spAutoFit/>
          </a:bodyPr>
          <a:lstStyle/>
          <a:p>
            <a:r>
              <a:rPr lang="en-US" altLang="ja-JP" sz="2400" dirty="0"/>
              <a:t>Top</a:t>
            </a:r>
            <a:r>
              <a:rPr kumimoji="1" lang="en-US" altLang="ja-JP" sz="2400" dirty="0"/>
              <a:t> view</a:t>
            </a:r>
            <a:endParaRPr kumimoji="1" lang="ja-JP" altLang="en-US" sz="2400"/>
          </a:p>
        </p:txBody>
      </p:sp>
      <p:grpSp>
        <p:nvGrpSpPr>
          <p:cNvPr id="10" name="グループ化 9">
            <a:extLst>
              <a:ext uri="{FF2B5EF4-FFF2-40B4-BE49-F238E27FC236}">
                <a16:creationId xmlns:a16="http://schemas.microsoft.com/office/drawing/2014/main" id="{0E9CC4E5-135C-434C-8785-6FDCC441EDEE}"/>
              </a:ext>
            </a:extLst>
          </p:cNvPr>
          <p:cNvGrpSpPr/>
          <p:nvPr/>
        </p:nvGrpSpPr>
        <p:grpSpPr>
          <a:xfrm>
            <a:off x="4948758" y="1630451"/>
            <a:ext cx="3438920" cy="4704110"/>
            <a:chOff x="4572000" y="1071716"/>
            <a:chExt cx="3920360" cy="5202834"/>
          </a:xfrm>
        </p:grpSpPr>
        <p:pic>
          <p:nvPicPr>
            <p:cNvPr id="4" name="図 3">
              <a:extLst>
                <a:ext uri="{FF2B5EF4-FFF2-40B4-BE49-F238E27FC236}">
                  <a16:creationId xmlns:a16="http://schemas.microsoft.com/office/drawing/2014/main" id="{1C7845C9-4E4F-8547-8B5D-BF281597B486}"/>
                </a:ext>
              </a:extLst>
            </p:cNvPr>
            <p:cNvPicPr>
              <a:picLocks noChangeAspect="1"/>
            </p:cNvPicPr>
            <p:nvPr/>
          </p:nvPicPr>
          <p:blipFill rotWithShape="1">
            <a:blip r:embed="rId3"/>
            <a:srcRect t="4058"/>
            <a:stretch/>
          </p:blipFill>
          <p:spPr>
            <a:xfrm>
              <a:off x="4703599" y="1071716"/>
              <a:ext cx="3644900" cy="5202834"/>
            </a:xfrm>
            <a:prstGeom prst="rect">
              <a:avLst/>
            </a:prstGeom>
          </p:spPr>
        </p:pic>
        <p:pic>
          <p:nvPicPr>
            <p:cNvPr id="9" name="図 8">
              <a:extLst>
                <a:ext uri="{FF2B5EF4-FFF2-40B4-BE49-F238E27FC236}">
                  <a16:creationId xmlns:a16="http://schemas.microsoft.com/office/drawing/2014/main" id="{36D17EAC-4262-104B-B08C-8C1B2CE393D0}"/>
                </a:ext>
              </a:extLst>
            </p:cNvPr>
            <p:cNvPicPr>
              <a:picLocks noChangeAspect="1"/>
            </p:cNvPicPr>
            <p:nvPr/>
          </p:nvPicPr>
          <p:blipFill>
            <a:blip r:embed="rId4">
              <a:alphaModFix amt="48000"/>
            </a:blip>
            <a:stretch>
              <a:fillRect/>
            </a:stretch>
          </p:blipFill>
          <p:spPr>
            <a:xfrm>
              <a:off x="4572000" y="1071716"/>
              <a:ext cx="3920360" cy="5020784"/>
            </a:xfrm>
            <a:prstGeom prst="rect">
              <a:avLst/>
            </a:prstGeom>
          </p:spPr>
        </p:pic>
      </p:grpSp>
      <p:grpSp>
        <p:nvGrpSpPr>
          <p:cNvPr id="7" name="グループ化 6">
            <a:extLst>
              <a:ext uri="{FF2B5EF4-FFF2-40B4-BE49-F238E27FC236}">
                <a16:creationId xmlns:a16="http://schemas.microsoft.com/office/drawing/2014/main" id="{2293F4AD-C8B2-0241-84DE-85EFD7840118}"/>
              </a:ext>
            </a:extLst>
          </p:cNvPr>
          <p:cNvGrpSpPr/>
          <p:nvPr/>
        </p:nvGrpSpPr>
        <p:grpSpPr>
          <a:xfrm>
            <a:off x="1106357" y="1947587"/>
            <a:ext cx="3070745" cy="4293753"/>
            <a:chOff x="4382533" y="2021531"/>
            <a:chExt cx="1991679" cy="2870200"/>
          </a:xfrm>
        </p:grpSpPr>
        <p:pic>
          <p:nvPicPr>
            <p:cNvPr id="11" name="図 10">
              <a:extLst>
                <a:ext uri="{FF2B5EF4-FFF2-40B4-BE49-F238E27FC236}">
                  <a16:creationId xmlns:a16="http://schemas.microsoft.com/office/drawing/2014/main" id="{0FB6BFB8-66E9-1A4E-BD57-279EFA003C87}"/>
                </a:ext>
              </a:extLst>
            </p:cNvPr>
            <p:cNvPicPr>
              <a:picLocks noChangeAspect="1"/>
            </p:cNvPicPr>
            <p:nvPr/>
          </p:nvPicPr>
          <p:blipFill rotWithShape="1">
            <a:blip r:embed="rId5"/>
            <a:srcRect l="46482" t="2015" r="16531"/>
            <a:stretch/>
          </p:blipFill>
          <p:spPr>
            <a:xfrm>
              <a:off x="4382533" y="2112664"/>
              <a:ext cx="1991679" cy="2687936"/>
            </a:xfrm>
            <a:prstGeom prst="rect">
              <a:avLst/>
            </a:prstGeom>
          </p:spPr>
        </p:pic>
        <p:pic>
          <p:nvPicPr>
            <p:cNvPr id="12" name="図 11">
              <a:extLst>
                <a:ext uri="{FF2B5EF4-FFF2-40B4-BE49-F238E27FC236}">
                  <a16:creationId xmlns:a16="http://schemas.microsoft.com/office/drawing/2014/main" id="{FAF5BE15-F28E-3444-9D15-23CB43618B9C}"/>
                </a:ext>
              </a:extLst>
            </p:cNvPr>
            <p:cNvPicPr>
              <a:picLocks noChangeAspect="1"/>
            </p:cNvPicPr>
            <p:nvPr/>
          </p:nvPicPr>
          <p:blipFill rotWithShape="1">
            <a:blip r:embed="rId6">
              <a:alphaModFix amt="46000"/>
            </a:blip>
            <a:srcRect l="45428" r="17672"/>
            <a:stretch/>
          </p:blipFill>
          <p:spPr>
            <a:xfrm>
              <a:off x="4382533" y="2021531"/>
              <a:ext cx="1991679" cy="2870200"/>
            </a:xfrm>
            <a:prstGeom prst="rect">
              <a:avLst/>
            </a:prstGeom>
          </p:spPr>
        </p:pic>
      </p:grpSp>
      <p:sp>
        <p:nvSpPr>
          <p:cNvPr id="13" name="テキスト ボックス 12">
            <a:extLst>
              <a:ext uri="{FF2B5EF4-FFF2-40B4-BE49-F238E27FC236}">
                <a16:creationId xmlns:a16="http://schemas.microsoft.com/office/drawing/2014/main" id="{AD2AA266-19D4-714A-983A-8C0B5A629BBB}"/>
              </a:ext>
            </a:extLst>
          </p:cNvPr>
          <p:cNvSpPr txBox="1"/>
          <p:nvPr/>
        </p:nvSpPr>
        <p:spPr>
          <a:xfrm>
            <a:off x="1823750" y="1168786"/>
            <a:ext cx="1363002" cy="461665"/>
          </a:xfrm>
          <a:prstGeom prst="rect">
            <a:avLst/>
          </a:prstGeom>
          <a:noFill/>
        </p:spPr>
        <p:txBody>
          <a:bodyPr wrap="none" rtlCol="0">
            <a:spAutoFit/>
          </a:bodyPr>
          <a:lstStyle/>
          <a:p>
            <a:r>
              <a:rPr kumimoji="1" lang="en-US" altLang="ja-JP" sz="2400" dirty="0"/>
              <a:t>Side view</a:t>
            </a:r>
            <a:endParaRPr kumimoji="1" lang="ja-JP" altLang="en-US" sz="2400"/>
          </a:p>
        </p:txBody>
      </p:sp>
      <p:sp>
        <p:nvSpPr>
          <p:cNvPr id="14" name="テキスト ボックス 13">
            <a:extLst>
              <a:ext uri="{FF2B5EF4-FFF2-40B4-BE49-F238E27FC236}">
                <a16:creationId xmlns:a16="http://schemas.microsoft.com/office/drawing/2014/main" id="{2489743A-8D3A-EA42-9F71-A42E5CCD6E2C}"/>
              </a:ext>
            </a:extLst>
          </p:cNvPr>
          <p:cNvSpPr txBox="1"/>
          <p:nvPr/>
        </p:nvSpPr>
        <p:spPr>
          <a:xfrm>
            <a:off x="2505251" y="6084092"/>
            <a:ext cx="3845668" cy="461665"/>
          </a:xfrm>
          <a:prstGeom prst="rect">
            <a:avLst/>
          </a:prstGeom>
          <a:noFill/>
        </p:spPr>
        <p:txBody>
          <a:bodyPr wrap="none" rtlCol="0">
            <a:spAutoFit/>
          </a:bodyPr>
          <a:lstStyle/>
          <a:p>
            <a:r>
              <a:rPr kumimoji="1" lang="en-US" altLang="ja-JP" sz="2400" dirty="0"/>
              <a:t>We can see as if </a:t>
            </a:r>
            <a:r>
              <a:rPr lang="en-US" altLang="ja-JP" sz="2400" dirty="0"/>
              <a:t>it is a picture</a:t>
            </a:r>
            <a:endParaRPr kumimoji="1" lang="ja-JP" altLang="en-US" sz="2400"/>
          </a:p>
        </p:txBody>
      </p:sp>
    </p:spTree>
    <p:extLst>
      <p:ext uri="{BB962C8B-B14F-4D97-AF65-F5344CB8AC3E}">
        <p14:creationId xmlns:p14="http://schemas.microsoft.com/office/powerpoint/2010/main" val="224783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244413" y="205319"/>
            <a:ext cx="2798458" cy="646331"/>
          </a:xfrm>
          <a:prstGeom prst="rect">
            <a:avLst/>
          </a:prstGeom>
          <a:noFill/>
        </p:spPr>
        <p:txBody>
          <a:bodyPr wrap="none" rtlCol="0">
            <a:spAutoFit/>
          </a:bodyPr>
          <a:lstStyle/>
          <a:p>
            <a:r>
              <a:rPr lang="en-US" altLang="ja-JP" sz="3600" dirty="0"/>
              <a:t>Preprocessing</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964631" y="1374711"/>
            <a:ext cx="1987916" cy="461665"/>
          </a:xfrm>
          <a:prstGeom prst="rect">
            <a:avLst/>
          </a:prstGeom>
          <a:noFill/>
        </p:spPr>
        <p:txBody>
          <a:bodyPr wrap="none" rtlCol="0">
            <a:spAutoFit/>
          </a:bodyPr>
          <a:lstStyle/>
          <a:p>
            <a:r>
              <a:rPr lang="en-US" altLang="ja-JP" sz="2400" dirty="0"/>
              <a:t>From 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567237" y="1398396"/>
            <a:ext cx="2776466" cy="461665"/>
          </a:xfrm>
          <a:prstGeom prst="rect">
            <a:avLst/>
          </a:prstGeom>
          <a:noFill/>
        </p:spPr>
        <p:txBody>
          <a:bodyPr wrap="none" rtlCol="0">
            <a:spAutoFit/>
          </a:bodyPr>
          <a:lstStyle/>
          <a:p>
            <a:r>
              <a:rPr lang="en-US" altLang="ja-JP" sz="2400" dirty="0"/>
              <a:t>Only a chair and wall</a:t>
            </a:r>
            <a:endParaRPr kumimoji="1" lang="ja-JP" altLang="en-US" sz="2400"/>
          </a:p>
        </p:txBody>
      </p:sp>
      <p:pic>
        <p:nvPicPr>
          <p:cNvPr id="6" name="図 5">
            <a:extLst>
              <a:ext uri="{FF2B5EF4-FFF2-40B4-BE49-F238E27FC236}">
                <a16:creationId xmlns:a16="http://schemas.microsoft.com/office/drawing/2014/main" id="{557E218E-34E7-6C49-85D6-D44B20EAAF0B}"/>
              </a:ext>
            </a:extLst>
          </p:cNvPr>
          <p:cNvPicPr>
            <a:picLocks noChangeAspect="1"/>
          </p:cNvPicPr>
          <p:nvPr/>
        </p:nvPicPr>
        <p:blipFill>
          <a:blip r:embed="rId3"/>
          <a:stretch>
            <a:fillRect/>
          </a:stretch>
        </p:blipFill>
        <p:spPr>
          <a:xfrm>
            <a:off x="213362" y="1767770"/>
            <a:ext cx="3803020" cy="3720345"/>
          </a:xfrm>
          <a:prstGeom prst="rect">
            <a:avLst/>
          </a:prstGeom>
        </p:spPr>
      </p:pic>
      <p:sp>
        <p:nvSpPr>
          <p:cNvPr id="14" name="テキスト ボックス 13">
            <a:extLst>
              <a:ext uri="{FF2B5EF4-FFF2-40B4-BE49-F238E27FC236}">
                <a16:creationId xmlns:a16="http://schemas.microsoft.com/office/drawing/2014/main" id="{B99D922F-1211-6D4A-BDD9-895FE8FDC9A2}"/>
              </a:ext>
            </a:extLst>
          </p:cNvPr>
          <p:cNvSpPr txBox="1"/>
          <p:nvPr/>
        </p:nvSpPr>
        <p:spPr>
          <a:xfrm>
            <a:off x="-27668" y="4816865"/>
            <a:ext cx="801823" cy="461665"/>
          </a:xfrm>
          <a:prstGeom prst="rect">
            <a:avLst/>
          </a:prstGeom>
          <a:noFill/>
        </p:spPr>
        <p:txBody>
          <a:bodyPr wrap="none" rtlCol="0">
            <a:spAutoFit/>
          </a:bodyPr>
          <a:lstStyle/>
          <a:p>
            <a:r>
              <a:rPr kumimoji="1" lang="en-US" altLang="ja-JP" sz="2400" dirty="0"/>
              <a:t>chair</a:t>
            </a:r>
            <a:endParaRPr kumimoji="1" lang="ja-JP" altLang="en-US" sz="2400"/>
          </a:p>
        </p:txBody>
      </p:sp>
      <p:sp>
        <p:nvSpPr>
          <p:cNvPr id="13" name="矢印: 右 12">
            <a:extLst>
              <a:ext uri="{FF2B5EF4-FFF2-40B4-BE49-F238E27FC236}">
                <a16:creationId xmlns:a16="http://schemas.microsoft.com/office/drawing/2014/main" id="{867BD8AA-33A4-E147-AE40-22044E76FD71}"/>
              </a:ext>
            </a:extLst>
          </p:cNvPr>
          <p:cNvSpPr/>
          <p:nvPr/>
        </p:nvSpPr>
        <p:spPr>
          <a:xfrm rot="19086384">
            <a:off x="695411" y="4431436"/>
            <a:ext cx="538440" cy="407650"/>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9" name="図 8">
            <a:extLst>
              <a:ext uri="{FF2B5EF4-FFF2-40B4-BE49-F238E27FC236}">
                <a16:creationId xmlns:a16="http://schemas.microsoft.com/office/drawing/2014/main" id="{B6910389-940B-BB41-9976-1A95E73B10F7}"/>
              </a:ext>
            </a:extLst>
          </p:cNvPr>
          <p:cNvPicPr>
            <a:picLocks noChangeAspect="1"/>
          </p:cNvPicPr>
          <p:nvPr/>
        </p:nvPicPr>
        <p:blipFill>
          <a:blip r:embed="rId4"/>
          <a:stretch>
            <a:fillRect/>
          </a:stretch>
        </p:blipFill>
        <p:spPr>
          <a:xfrm>
            <a:off x="5567237" y="2307222"/>
            <a:ext cx="2808313" cy="3166516"/>
          </a:xfrm>
          <a:prstGeom prst="rect">
            <a:avLst/>
          </a:prstGeom>
        </p:spPr>
      </p:pic>
      <p:sp>
        <p:nvSpPr>
          <p:cNvPr id="17" name="テキスト ボックス 16">
            <a:extLst>
              <a:ext uri="{FF2B5EF4-FFF2-40B4-BE49-F238E27FC236}">
                <a16:creationId xmlns:a16="http://schemas.microsoft.com/office/drawing/2014/main" id="{E79AAB23-EB76-8B4C-A0FD-6BB436C60DC8}"/>
              </a:ext>
            </a:extLst>
          </p:cNvPr>
          <p:cNvSpPr txBox="1"/>
          <p:nvPr/>
        </p:nvSpPr>
        <p:spPr>
          <a:xfrm>
            <a:off x="2019013" y="5895552"/>
            <a:ext cx="5257273" cy="461665"/>
          </a:xfrm>
          <a:prstGeom prst="rect">
            <a:avLst/>
          </a:prstGeom>
          <a:noFill/>
        </p:spPr>
        <p:txBody>
          <a:bodyPr wrap="none" rtlCol="0">
            <a:spAutoFit/>
          </a:bodyPr>
          <a:lstStyle/>
          <a:p>
            <a:r>
              <a:rPr kumimoji="1" lang="en-US" altLang="ja-JP" sz="2400" dirty="0"/>
              <a:t>Doing same thing to other sensor as well</a:t>
            </a:r>
            <a:endParaRPr kumimoji="1" lang="ja-JP" altLang="en-US" sz="2400"/>
          </a:p>
        </p:txBody>
      </p:sp>
      <p:sp>
        <p:nvSpPr>
          <p:cNvPr id="21" name="矢印: 右 12">
            <a:extLst>
              <a:ext uri="{FF2B5EF4-FFF2-40B4-BE49-F238E27FC236}">
                <a16:creationId xmlns:a16="http://schemas.microsoft.com/office/drawing/2014/main" id="{D46CFB18-29B0-8549-8D01-7001A2BD58C4}"/>
              </a:ext>
            </a:extLst>
          </p:cNvPr>
          <p:cNvSpPr/>
          <p:nvPr/>
        </p:nvSpPr>
        <p:spPr>
          <a:xfrm>
            <a:off x="4257412" y="3264382"/>
            <a:ext cx="78653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2" name="ドーナツ 21">
            <a:extLst>
              <a:ext uri="{FF2B5EF4-FFF2-40B4-BE49-F238E27FC236}">
                <a16:creationId xmlns:a16="http://schemas.microsoft.com/office/drawing/2014/main" id="{23AD552F-0FDA-0E4E-A6D6-6AE66527C03A}"/>
              </a:ext>
            </a:extLst>
          </p:cNvPr>
          <p:cNvSpPr/>
          <p:nvPr/>
        </p:nvSpPr>
        <p:spPr>
          <a:xfrm rot="2501765">
            <a:off x="1409901" y="2765469"/>
            <a:ext cx="1709827" cy="575187"/>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23" name="ドーナツ 22">
            <a:extLst>
              <a:ext uri="{FF2B5EF4-FFF2-40B4-BE49-F238E27FC236}">
                <a16:creationId xmlns:a16="http://schemas.microsoft.com/office/drawing/2014/main" id="{A2E82783-9087-7D4B-B418-DC550C99CE84}"/>
              </a:ext>
            </a:extLst>
          </p:cNvPr>
          <p:cNvSpPr/>
          <p:nvPr/>
        </p:nvSpPr>
        <p:spPr>
          <a:xfrm rot="2501765">
            <a:off x="3045182" y="2649494"/>
            <a:ext cx="334845" cy="393915"/>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5" name="テキスト ボックス 16">
            <a:extLst>
              <a:ext uri="{FF2B5EF4-FFF2-40B4-BE49-F238E27FC236}">
                <a16:creationId xmlns:a16="http://schemas.microsoft.com/office/drawing/2014/main" id="{DBF2580E-1F03-E648-8AE9-36E734DF6C4E}"/>
              </a:ext>
            </a:extLst>
          </p:cNvPr>
          <p:cNvSpPr txBox="1"/>
          <p:nvPr/>
        </p:nvSpPr>
        <p:spPr>
          <a:xfrm>
            <a:off x="4016382" y="3985868"/>
            <a:ext cx="1196033" cy="830997"/>
          </a:xfrm>
          <a:prstGeom prst="rect">
            <a:avLst/>
          </a:prstGeom>
          <a:noFill/>
        </p:spPr>
        <p:txBody>
          <a:bodyPr wrap="none" rtlCol="0">
            <a:spAutoFit/>
          </a:bodyPr>
          <a:lstStyle/>
          <a:p>
            <a:r>
              <a:rPr kumimoji="1" lang="en-US" altLang="ja-JP" sz="2400" dirty="0"/>
              <a:t>Rotate</a:t>
            </a:r>
          </a:p>
          <a:p>
            <a:r>
              <a:rPr lang="en-US" altLang="ja-JP" sz="2400" dirty="0"/>
              <a:t>R</a:t>
            </a:r>
            <a:r>
              <a:rPr kumimoji="1" lang="en-US" altLang="ja-JP" sz="2400" dirty="0"/>
              <a:t>emove</a:t>
            </a:r>
            <a:endParaRPr kumimoji="1" lang="ja-JP" altLang="en-US" sz="2400"/>
          </a:p>
        </p:txBody>
      </p:sp>
    </p:spTree>
    <p:extLst>
      <p:ext uri="{BB962C8B-B14F-4D97-AF65-F5344CB8AC3E}">
        <p14:creationId xmlns:p14="http://schemas.microsoft.com/office/powerpoint/2010/main" val="3087314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537387" y="3013502"/>
            <a:ext cx="6069226" cy="830997"/>
          </a:xfrm>
          <a:prstGeom prst="rect">
            <a:avLst/>
          </a:prstGeom>
          <a:noFill/>
        </p:spPr>
        <p:txBody>
          <a:bodyPr wrap="none" rtlCol="0">
            <a:spAutoFit/>
          </a:bodyPr>
          <a:lstStyle/>
          <a:p>
            <a:pPr algn="ctr"/>
            <a:r>
              <a:rPr lang="en-US" altLang="ja-JP" sz="4800" b="1" dirty="0"/>
              <a:t>Surface Reconstruction</a:t>
            </a:r>
            <a:endParaRPr lang="ja-JP" altLang="en-US" sz="4800" b="1"/>
          </a:p>
        </p:txBody>
      </p:sp>
    </p:spTree>
    <p:extLst>
      <p:ext uri="{BB962C8B-B14F-4D97-AF65-F5344CB8AC3E}">
        <p14:creationId xmlns:p14="http://schemas.microsoft.com/office/powerpoint/2010/main" val="1491350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637738" y="331680"/>
            <a:ext cx="1868525" cy="646331"/>
          </a:xfrm>
          <a:prstGeom prst="rect">
            <a:avLst/>
          </a:prstGeom>
          <a:noFill/>
        </p:spPr>
        <p:txBody>
          <a:bodyPr wrap="none" rtlCol="0">
            <a:spAutoFit/>
          </a:bodyPr>
          <a:lstStyle/>
          <a:p>
            <a:r>
              <a:rPr lang="en-US" altLang="ja-JP" sz="3600" dirty="0"/>
              <a:t>Methods</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3712470" y="1429242"/>
            <a:ext cx="1719060" cy="461665"/>
          </a:xfrm>
          <a:prstGeom prst="rect">
            <a:avLst/>
          </a:prstGeom>
          <a:noFill/>
        </p:spPr>
        <p:txBody>
          <a:bodyPr wrap="none" rtlCol="0">
            <a:spAutoFit/>
          </a:bodyPr>
          <a:lstStyle/>
          <a:p>
            <a:r>
              <a:rPr lang="en-US" altLang="ja-JP" sz="2400" dirty="0"/>
              <a:t>Ball pivoting</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800737" y="1439117"/>
            <a:ext cx="1838965" cy="461665"/>
          </a:xfrm>
          <a:prstGeom prst="rect">
            <a:avLst/>
          </a:prstGeom>
          <a:noFill/>
        </p:spPr>
        <p:txBody>
          <a:bodyPr wrap="none" rtlCol="0">
            <a:spAutoFit/>
          </a:bodyPr>
          <a:lstStyle/>
          <a:p>
            <a:r>
              <a:rPr kumimoji="1" lang="en-US" altLang="ja-JP" sz="2400" dirty="0"/>
              <a:t>Alpha shapes</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2251152" y="5651500"/>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008974" y="5706715"/>
            <a:ext cx="3126052" cy="461665"/>
          </a:xfrm>
          <a:prstGeom prst="rect">
            <a:avLst/>
          </a:prstGeom>
          <a:noFill/>
        </p:spPr>
        <p:txBody>
          <a:bodyPr wrap="square" rtlCol="0">
            <a:spAutoFit/>
          </a:bodyPr>
          <a:lstStyle/>
          <a:p>
            <a:pPr algn="ctr"/>
            <a:r>
              <a:rPr kumimoji="1" lang="en-US" altLang="ja-JP" sz="2400" dirty="0"/>
              <a:t>Using Alpha shapes</a:t>
            </a:r>
            <a:endParaRPr kumimoji="1" lang="ja-JP" altLang="en-US" sz="2400"/>
          </a:p>
        </p:txBody>
      </p:sp>
      <p:sp>
        <p:nvSpPr>
          <p:cNvPr id="10" name="テキスト ボックス 9">
            <a:extLst>
              <a:ext uri="{FF2B5EF4-FFF2-40B4-BE49-F238E27FC236}">
                <a16:creationId xmlns:a16="http://schemas.microsoft.com/office/drawing/2014/main" id="{5B680A28-E871-0A49-B8EF-0701A6C99914}"/>
              </a:ext>
            </a:extLst>
          </p:cNvPr>
          <p:cNvSpPr txBox="1"/>
          <p:nvPr/>
        </p:nvSpPr>
        <p:spPr>
          <a:xfrm>
            <a:off x="6403354" y="1429242"/>
            <a:ext cx="2181046" cy="461665"/>
          </a:xfrm>
          <a:prstGeom prst="rect">
            <a:avLst/>
          </a:prstGeom>
          <a:noFill/>
        </p:spPr>
        <p:txBody>
          <a:bodyPr wrap="none" rtlCol="0">
            <a:spAutoFit/>
          </a:bodyPr>
          <a:lstStyle/>
          <a:p>
            <a:r>
              <a:rPr kumimoji="1" lang="en-US" altLang="ja-JP" sz="2400" dirty="0"/>
              <a:t>Poisson surface </a:t>
            </a:r>
            <a:endParaRPr kumimoji="1" lang="ja-JP" altLang="en-US" sz="2400"/>
          </a:p>
        </p:txBody>
      </p:sp>
      <p:pic>
        <p:nvPicPr>
          <p:cNvPr id="5" name="図 4">
            <a:extLst>
              <a:ext uri="{FF2B5EF4-FFF2-40B4-BE49-F238E27FC236}">
                <a16:creationId xmlns:a16="http://schemas.microsoft.com/office/drawing/2014/main" id="{8B1AD4F4-CF34-D04E-802A-F4534EF72695}"/>
              </a:ext>
            </a:extLst>
          </p:cNvPr>
          <p:cNvPicPr>
            <a:picLocks noChangeAspect="1"/>
          </p:cNvPicPr>
          <p:nvPr/>
        </p:nvPicPr>
        <p:blipFill rotWithShape="1">
          <a:blip r:embed="rId3"/>
          <a:srcRect l="18921" t="8558" r="7938" b="4253"/>
          <a:stretch/>
        </p:blipFill>
        <p:spPr>
          <a:xfrm>
            <a:off x="3374813" y="2568669"/>
            <a:ext cx="2394373" cy="2061376"/>
          </a:xfrm>
          <a:prstGeom prst="rect">
            <a:avLst/>
          </a:prstGeom>
        </p:spPr>
      </p:pic>
      <p:pic>
        <p:nvPicPr>
          <p:cNvPr id="12" name="図 11">
            <a:extLst>
              <a:ext uri="{FF2B5EF4-FFF2-40B4-BE49-F238E27FC236}">
                <a16:creationId xmlns:a16="http://schemas.microsoft.com/office/drawing/2014/main" id="{6139A10B-A08A-3742-B197-9200B458DA2F}"/>
              </a:ext>
            </a:extLst>
          </p:cNvPr>
          <p:cNvPicPr>
            <a:picLocks noChangeAspect="1"/>
          </p:cNvPicPr>
          <p:nvPr/>
        </p:nvPicPr>
        <p:blipFill rotWithShape="1">
          <a:blip r:embed="rId4"/>
          <a:srcRect l="17744" t="6893" r="4077" b="7013"/>
          <a:stretch/>
        </p:blipFill>
        <p:spPr>
          <a:xfrm>
            <a:off x="6163446" y="2396627"/>
            <a:ext cx="2660862" cy="2405461"/>
          </a:xfrm>
          <a:prstGeom prst="rect">
            <a:avLst/>
          </a:prstGeom>
        </p:spPr>
      </p:pic>
      <p:pic>
        <p:nvPicPr>
          <p:cNvPr id="15" name="図 14">
            <a:extLst>
              <a:ext uri="{FF2B5EF4-FFF2-40B4-BE49-F238E27FC236}">
                <a16:creationId xmlns:a16="http://schemas.microsoft.com/office/drawing/2014/main" id="{984EDD4F-5340-D64B-87F5-4BBDD4845DF3}"/>
              </a:ext>
            </a:extLst>
          </p:cNvPr>
          <p:cNvPicPr>
            <a:picLocks noChangeAspect="1"/>
          </p:cNvPicPr>
          <p:nvPr/>
        </p:nvPicPr>
        <p:blipFill rotWithShape="1">
          <a:blip r:embed="rId5"/>
          <a:srcRect l="11506"/>
          <a:stretch/>
        </p:blipFill>
        <p:spPr>
          <a:xfrm>
            <a:off x="490492" y="2224584"/>
            <a:ext cx="2593133" cy="2405461"/>
          </a:xfrm>
          <a:prstGeom prst="rect">
            <a:avLst/>
          </a:prstGeom>
        </p:spPr>
      </p:pic>
    </p:spTree>
    <p:extLst>
      <p:ext uri="{BB962C8B-B14F-4D97-AF65-F5344CB8AC3E}">
        <p14:creationId xmlns:p14="http://schemas.microsoft.com/office/powerpoint/2010/main" val="3766591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941393" y="331680"/>
            <a:ext cx="3261214" cy="646331"/>
          </a:xfrm>
          <a:prstGeom prst="rect">
            <a:avLst/>
          </a:prstGeom>
          <a:noFill/>
        </p:spPr>
        <p:txBody>
          <a:bodyPr wrap="none" rtlCol="0">
            <a:spAutoFit/>
          </a:bodyPr>
          <a:lstStyle/>
          <a:p>
            <a:r>
              <a:rPr lang="en-US" altLang="ja-JP" sz="3600" dirty="0"/>
              <a:t>Alpha difference</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251152" y="5651500"/>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6D87EAF-8162-5441-9253-77C94B9F9ADE}"/>
                  </a:ext>
                </a:extLst>
              </p:cNvPr>
              <p:cNvSpPr txBox="1"/>
              <p:nvPr/>
            </p:nvSpPr>
            <p:spPr>
              <a:xfrm>
                <a:off x="3008974" y="5706715"/>
                <a:ext cx="3126052" cy="461665"/>
              </a:xfrm>
              <a:prstGeom prst="rect">
                <a:avLst/>
              </a:prstGeom>
              <a:noFill/>
            </p:spPr>
            <p:txBody>
              <a:bodyPr wrap="square" rtlCol="0">
                <a:spAutoFit/>
              </a:bodyPr>
              <a:lstStyle/>
              <a:p>
                <a:pPr algn="ctr"/>
                <a:r>
                  <a:rPr kumimoji="1" lang="en-US" altLang="ja-JP" sz="2400" dirty="0"/>
                  <a:t>Using </a:t>
                </a:r>
                <a14:m>
                  <m:oMath xmlns:m="http://schemas.openxmlformats.org/officeDocument/2006/math">
                    <m:r>
                      <a:rPr lang="en-US" altLang="ja-JP" sz="2400" i="1">
                        <a:latin typeface="Cambria Math" panose="02040503050406030204" pitchFamily="18" charset="0"/>
                      </a:rPr>
                      <m:t>𝛼</m:t>
                    </m:r>
                    <m:r>
                      <a:rPr lang="en-US" altLang="ja-JP" sz="2400" i="1">
                        <a:latin typeface="Cambria Math" panose="02040503050406030204" pitchFamily="18" charset="0"/>
                      </a:rPr>
                      <m:t>=0.025</m:t>
                    </m:r>
                  </m:oMath>
                </a14:m>
                <a:endParaRPr lang="ja-JP" altLang="en-US" sz="2400"/>
              </a:p>
            </p:txBody>
          </p:sp>
        </mc:Choice>
        <mc:Fallback xmlns="">
          <p:sp>
            <p:nvSpPr>
              <p:cNvPr id="13" name="テキスト ボックス 12">
                <a:extLst>
                  <a:ext uri="{FF2B5EF4-FFF2-40B4-BE49-F238E27FC236}">
                    <a16:creationId xmlns:a16="http://schemas.microsoft.com/office/drawing/2014/main" id="{36D87EAF-8162-5441-9253-77C94B9F9ADE}"/>
                  </a:ext>
                </a:extLst>
              </p:cNvPr>
              <p:cNvSpPr txBox="1">
                <a:spLocks noRot="1" noChangeAspect="1" noMove="1" noResize="1" noEditPoints="1" noAdjustHandles="1" noChangeArrowheads="1" noChangeShapeType="1" noTextEdit="1"/>
              </p:cNvSpPr>
              <p:nvPr/>
            </p:nvSpPr>
            <p:spPr>
              <a:xfrm>
                <a:off x="3008974" y="5706715"/>
                <a:ext cx="3126052" cy="461665"/>
              </a:xfrm>
              <a:prstGeom prst="rect">
                <a:avLst/>
              </a:prstGeom>
              <a:blipFill>
                <a:blip r:embed="rId3"/>
                <a:stretch>
                  <a:fillRect t="-5263"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B680A28-E871-0A49-B8EF-0701A6C99914}"/>
                  </a:ext>
                </a:extLst>
              </p:cNvPr>
              <p:cNvSpPr txBox="1"/>
              <p:nvPr/>
            </p:nvSpPr>
            <p:spPr>
              <a:xfrm>
                <a:off x="3777198" y="1538809"/>
                <a:ext cx="15896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=0.025</m:t>
                      </m:r>
                    </m:oMath>
                  </m:oMathPara>
                </a14:m>
                <a:endParaRPr kumimoji="1" lang="ja-JP" altLang="en-US" sz="2400"/>
              </a:p>
            </p:txBody>
          </p:sp>
        </mc:Choice>
        <mc:Fallback xmlns="">
          <p:sp>
            <p:nvSpPr>
              <p:cNvPr id="10" name="テキスト ボックス 9">
                <a:extLst>
                  <a:ext uri="{FF2B5EF4-FFF2-40B4-BE49-F238E27FC236}">
                    <a16:creationId xmlns:a16="http://schemas.microsoft.com/office/drawing/2014/main" id="{5B680A28-E871-0A49-B8EF-0701A6C99914}"/>
                  </a:ext>
                </a:extLst>
              </p:cNvPr>
              <p:cNvSpPr txBox="1">
                <a:spLocks noRot="1" noChangeAspect="1" noMove="1" noResize="1" noEditPoints="1" noAdjustHandles="1" noChangeArrowheads="1" noChangeShapeType="1" noTextEdit="1"/>
              </p:cNvSpPr>
              <p:nvPr/>
            </p:nvSpPr>
            <p:spPr>
              <a:xfrm>
                <a:off x="3777198" y="1538809"/>
                <a:ext cx="1589602" cy="461665"/>
              </a:xfrm>
              <a:prstGeom prst="rect">
                <a:avLst/>
              </a:prstGeom>
              <a:blipFill>
                <a:blip r:embed="rId4"/>
                <a:stretch>
                  <a:fillRect/>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984EDD4F-5340-D64B-87F5-4BBDD4845DF3}"/>
              </a:ext>
            </a:extLst>
          </p:cNvPr>
          <p:cNvPicPr>
            <a:picLocks noChangeAspect="1"/>
          </p:cNvPicPr>
          <p:nvPr/>
        </p:nvPicPr>
        <p:blipFill rotWithShape="1">
          <a:blip r:embed="rId5"/>
          <a:srcRect l="11506"/>
          <a:stretch/>
        </p:blipFill>
        <p:spPr>
          <a:xfrm>
            <a:off x="3275432" y="2278791"/>
            <a:ext cx="2593133" cy="2405461"/>
          </a:xfrm>
          <a:prstGeom prst="rect">
            <a:avLst/>
          </a:prstGeom>
        </p:spPr>
      </p:pic>
      <p:pic>
        <p:nvPicPr>
          <p:cNvPr id="4" name="図 3">
            <a:extLst>
              <a:ext uri="{FF2B5EF4-FFF2-40B4-BE49-F238E27FC236}">
                <a16:creationId xmlns:a16="http://schemas.microsoft.com/office/drawing/2014/main" id="{EEF3929C-2CF5-7C4A-8775-F70DA8077A9F}"/>
              </a:ext>
            </a:extLst>
          </p:cNvPr>
          <p:cNvPicPr>
            <a:picLocks noChangeAspect="1"/>
          </p:cNvPicPr>
          <p:nvPr/>
        </p:nvPicPr>
        <p:blipFill rotWithShape="1">
          <a:blip r:embed="rId6"/>
          <a:srcRect l="25517" t="4275" r="4129" b="2494"/>
          <a:stretch/>
        </p:blipFill>
        <p:spPr>
          <a:xfrm>
            <a:off x="283837" y="2388358"/>
            <a:ext cx="2725137" cy="2130392"/>
          </a:xfrm>
          <a:prstGeom prst="rect">
            <a:avLst/>
          </a:prstGeom>
        </p:spPr>
      </p:pic>
      <p:pic>
        <p:nvPicPr>
          <p:cNvPr id="7" name="図 6">
            <a:extLst>
              <a:ext uri="{FF2B5EF4-FFF2-40B4-BE49-F238E27FC236}">
                <a16:creationId xmlns:a16="http://schemas.microsoft.com/office/drawing/2014/main" id="{B174FD01-E5A3-0C40-A987-5B107FD4520C}"/>
              </a:ext>
            </a:extLst>
          </p:cNvPr>
          <p:cNvPicPr>
            <a:picLocks noChangeAspect="1"/>
          </p:cNvPicPr>
          <p:nvPr/>
        </p:nvPicPr>
        <p:blipFill rotWithShape="1">
          <a:blip r:embed="rId7"/>
          <a:srcRect l="9519" t="3549" r="4568" b="7856"/>
          <a:stretch/>
        </p:blipFill>
        <p:spPr>
          <a:xfrm>
            <a:off x="6135023" y="2440056"/>
            <a:ext cx="2844744" cy="2082930"/>
          </a:xfrm>
          <a:prstGeom prst="rect">
            <a:avLst/>
          </a:prstGeom>
        </p:spPr>
      </p:pic>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EA82945-B36A-3D40-9EAB-CDD775968BD3}"/>
                  </a:ext>
                </a:extLst>
              </p:cNvPr>
              <p:cNvSpPr txBox="1"/>
              <p:nvPr/>
            </p:nvSpPr>
            <p:spPr>
              <a:xfrm>
                <a:off x="1021522" y="1538809"/>
                <a:ext cx="12497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=0.1</m:t>
                      </m:r>
                    </m:oMath>
                  </m:oMathPara>
                </a14:m>
                <a:endParaRPr kumimoji="1" lang="ja-JP" altLang="en-US" sz="2400"/>
              </a:p>
            </p:txBody>
          </p:sp>
        </mc:Choice>
        <mc:Fallback xmlns="">
          <p:sp>
            <p:nvSpPr>
              <p:cNvPr id="16" name="テキスト ボックス 15">
                <a:extLst>
                  <a:ext uri="{FF2B5EF4-FFF2-40B4-BE49-F238E27FC236}">
                    <a16:creationId xmlns:a16="http://schemas.microsoft.com/office/drawing/2014/main" id="{8EA82945-B36A-3D40-9EAB-CDD775968BD3}"/>
                  </a:ext>
                </a:extLst>
              </p:cNvPr>
              <p:cNvSpPr txBox="1">
                <a:spLocks noRot="1" noChangeAspect="1" noMove="1" noResize="1" noEditPoints="1" noAdjustHandles="1" noChangeArrowheads="1" noChangeShapeType="1" noTextEdit="1"/>
              </p:cNvSpPr>
              <p:nvPr/>
            </p:nvSpPr>
            <p:spPr>
              <a:xfrm>
                <a:off x="1021522" y="1538809"/>
                <a:ext cx="1249766" cy="46166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0EE0E02-BDB2-634B-B1AD-7B0F04C934CA}"/>
                  </a:ext>
                </a:extLst>
              </p:cNvPr>
              <p:cNvSpPr txBox="1"/>
              <p:nvPr/>
            </p:nvSpPr>
            <p:spPr>
              <a:xfrm>
                <a:off x="6932512" y="1538809"/>
                <a:ext cx="14196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=0.01</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50EE0E02-BDB2-634B-B1AD-7B0F04C934CA}"/>
                  </a:ext>
                </a:extLst>
              </p:cNvPr>
              <p:cNvSpPr txBox="1">
                <a:spLocks noRot="1" noChangeAspect="1" noMove="1" noResize="1" noEditPoints="1" noAdjustHandles="1" noChangeArrowheads="1" noChangeShapeType="1" noTextEdit="1"/>
              </p:cNvSpPr>
              <p:nvPr/>
            </p:nvSpPr>
            <p:spPr>
              <a:xfrm>
                <a:off x="6932512" y="1538809"/>
                <a:ext cx="1419684" cy="461665"/>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79464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200550" y="242710"/>
            <a:ext cx="4742901" cy="646331"/>
          </a:xfrm>
          <a:prstGeom prst="rect">
            <a:avLst/>
          </a:prstGeom>
          <a:noFill/>
        </p:spPr>
        <p:txBody>
          <a:bodyPr wrap="none" rtlCol="0">
            <a:spAutoFit/>
          </a:bodyPr>
          <a:lstStyle/>
          <a:p>
            <a:r>
              <a:rPr lang="en-US" altLang="ja-JP" sz="3600" dirty="0"/>
              <a:t>Each object with surface</a:t>
            </a:r>
            <a:endParaRPr lang="ja-JP" altLang="en-US" sz="3600"/>
          </a:p>
        </p:txBody>
      </p:sp>
      <p:sp>
        <p:nvSpPr>
          <p:cNvPr id="16" name="テキスト ボックス 15">
            <a:extLst>
              <a:ext uri="{FF2B5EF4-FFF2-40B4-BE49-F238E27FC236}">
                <a16:creationId xmlns:a16="http://schemas.microsoft.com/office/drawing/2014/main" id="{8EA82945-B36A-3D40-9EAB-CDD775968BD3}"/>
              </a:ext>
            </a:extLst>
          </p:cNvPr>
          <p:cNvSpPr txBox="1"/>
          <p:nvPr/>
        </p:nvSpPr>
        <p:spPr>
          <a:xfrm>
            <a:off x="1396085" y="1077144"/>
            <a:ext cx="1888659" cy="461665"/>
          </a:xfrm>
          <a:prstGeom prst="rect">
            <a:avLst/>
          </a:prstGeom>
          <a:noFill/>
        </p:spPr>
        <p:txBody>
          <a:bodyPr wrap="none" rtlCol="0">
            <a:spAutoFit/>
          </a:bodyPr>
          <a:lstStyle/>
          <a:p>
            <a:r>
              <a:rPr kumimoji="1" lang="en-US" altLang="ja-JP" sz="2400" dirty="0" err="1"/>
              <a:t>BoxBinBrikets</a:t>
            </a:r>
            <a:endParaRPr kumimoji="1" lang="ja-JP" altLang="en-US" sz="2400"/>
          </a:p>
        </p:txBody>
      </p:sp>
      <p:pic>
        <p:nvPicPr>
          <p:cNvPr id="5" name="図 4">
            <a:extLst>
              <a:ext uri="{FF2B5EF4-FFF2-40B4-BE49-F238E27FC236}">
                <a16:creationId xmlns:a16="http://schemas.microsoft.com/office/drawing/2014/main" id="{52CA4C65-EC73-3245-B2D9-927C2A3FE156}"/>
              </a:ext>
            </a:extLst>
          </p:cNvPr>
          <p:cNvPicPr>
            <a:picLocks noChangeAspect="1"/>
          </p:cNvPicPr>
          <p:nvPr/>
        </p:nvPicPr>
        <p:blipFill>
          <a:blip r:embed="rId3"/>
          <a:stretch>
            <a:fillRect/>
          </a:stretch>
        </p:blipFill>
        <p:spPr>
          <a:xfrm>
            <a:off x="816414" y="1478920"/>
            <a:ext cx="3048000" cy="2397044"/>
          </a:xfrm>
          <a:prstGeom prst="rect">
            <a:avLst/>
          </a:prstGeom>
        </p:spPr>
      </p:pic>
      <p:pic>
        <p:nvPicPr>
          <p:cNvPr id="8" name="図 7">
            <a:extLst>
              <a:ext uri="{FF2B5EF4-FFF2-40B4-BE49-F238E27FC236}">
                <a16:creationId xmlns:a16="http://schemas.microsoft.com/office/drawing/2014/main" id="{C3AEE9A9-AB22-CA47-A353-2C38A9A41717}"/>
              </a:ext>
            </a:extLst>
          </p:cNvPr>
          <p:cNvPicPr>
            <a:picLocks noChangeAspect="1"/>
          </p:cNvPicPr>
          <p:nvPr/>
        </p:nvPicPr>
        <p:blipFill>
          <a:blip r:embed="rId4"/>
          <a:stretch>
            <a:fillRect/>
          </a:stretch>
        </p:blipFill>
        <p:spPr>
          <a:xfrm>
            <a:off x="4821714" y="1550830"/>
            <a:ext cx="3653260" cy="2254652"/>
          </a:xfrm>
          <a:prstGeom prst="rect">
            <a:avLst/>
          </a:prstGeom>
        </p:spPr>
      </p:pic>
      <p:sp>
        <p:nvSpPr>
          <p:cNvPr id="18" name="テキスト ボックス 17">
            <a:extLst>
              <a:ext uri="{FF2B5EF4-FFF2-40B4-BE49-F238E27FC236}">
                <a16:creationId xmlns:a16="http://schemas.microsoft.com/office/drawing/2014/main" id="{85F6DA98-6036-EE40-B203-71F6880C5458}"/>
              </a:ext>
            </a:extLst>
          </p:cNvPr>
          <p:cNvSpPr txBox="1"/>
          <p:nvPr/>
        </p:nvSpPr>
        <p:spPr>
          <a:xfrm>
            <a:off x="1942516" y="3805482"/>
            <a:ext cx="795795" cy="461665"/>
          </a:xfrm>
          <a:prstGeom prst="rect">
            <a:avLst/>
          </a:prstGeom>
          <a:noFill/>
        </p:spPr>
        <p:txBody>
          <a:bodyPr wrap="none" rtlCol="0">
            <a:spAutoFit/>
          </a:bodyPr>
          <a:lstStyle/>
          <a:p>
            <a:r>
              <a:rPr kumimoji="1" lang="en-US" altLang="ja-JP" sz="2400" dirty="0"/>
              <a:t>Box2</a:t>
            </a:r>
            <a:endParaRPr kumimoji="1" lang="ja-JP" altLang="en-US" sz="2400"/>
          </a:p>
        </p:txBody>
      </p:sp>
      <p:sp>
        <p:nvSpPr>
          <p:cNvPr id="19" name="テキスト ボックス 18">
            <a:extLst>
              <a:ext uri="{FF2B5EF4-FFF2-40B4-BE49-F238E27FC236}">
                <a16:creationId xmlns:a16="http://schemas.microsoft.com/office/drawing/2014/main" id="{D279DC25-EE4E-6247-A5E2-2FE29B2AF557}"/>
              </a:ext>
            </a:extLst>
          </p:cNvPr>
          <p:cNvSpPr txBox="1"/>
          <p:nvPr/>
        </p:nvSpPr>
        <p:spPr>
          <a:xfrm>
            <a:off x="6572981" y="1077143"/>
            <a:ext cx="795795" cy="461665"/>
          </a:xfrm>
          <a:prstGeom prst="rect">
            <a:avLst/>
          </a:prstGeom>
          <a:noFill/>
        </p:spPr>
        <p:txBody>
          <a:bodyPr wrap="none" rtlCol="0">
            <a:spAutoFit/>
          </a:bodyPr>
          <a:lstStyle/>
          <a:p>
            <a:r>
              <a:rPr kumimoji="1" lang="en-US" altLang="ja-JP" sz="2400" dirty="0"/>
              <a:t>Box1</a:t>
            </a:r>
            <a:endParaRPr kumimoji="1" lang="ja-JP" altLang="en-US" sz="2400"/>
          </a:p>
        </p:txBody>
      </p:sp>
      <p:sp>
        <p:nvSpPr>
          <p:cNvPr id="20" name="テキスト ボックス 19">
            <a:extLst>
              <a:ext uri="{FF2B5EF4-FFF2-40B4-BE49-F238E27FC236}">
                <a16:creationId xmlns:a16="http://schemas.microsoft.com/office/drawing/2014/main" id="{0DA54376-B949-F44B-9981-86BB2B82C68A}"/>
              </a:ext>
            </a:extLst>
          </p:cNvPr>
          <p:cNvSpPr txBox="1"/>
          <p:nvPr/>
        </p:nvSpPr>
        <p:spPr>
          <a:xfrm>
            <a:off x="6533291" y="3828908"/>
            <a:ext cx="835485" cy="461665"/>
          </a:xfrm>
          <a:prstGeom prst="rect">
            <a:avLst/>
          </a:prstGeom>
          <a:noFill/>
        </p:spPr>
        <p:txBody>
          <a:bodyPr wrap="none" rtlCol="0">
            <a:spAutoFit/>
          </a:bodyPr>
          <a:lstStyle/>
          <a:p>
            <a:r>
              <a:rPr kumimoji="1" lang="en-US" altLang="ja-JP" sz="2400" dirty="0"/>
              <a:t>Chair</a:t>
            </a:r>
            <a:endParaRPr kumimoji="1" lang="ja-JP" altLang="en-US" sz="2400"/>
          </a:p>
        </p:txBody>
      </p:sp>
      <p:pic>
        <p:nvPicPr>
          <p:cNvPr id="12" name="図 11">
            <a:extLst>
              <a:ext uri="{FF2B5EF4-FFF2-40B4-BE49-F238E27FC236}">
                <a16:creationId xmlns:a16="http://schemas.microsoft.com/office/drawing/2014/main" id="{13D140D0-013A-074A-96E7-2C2581E03F44}"/>
              </a:ext>
            </a:extLst>
          </p:cNvPr>
          <p:cNvPicPr>
            <a:picLocks noChangeAspect="1"/>
          </p:cNvPicPr>
          <p:nvPr/>
        </p:nvPicPr>
        <p:blipFill rotWithShape="1">
          <a:blip r:embed="rId5"/>
          <a:srcRect t="5215"/>
          <a:stretch/>
        </p:blipFill>
        <p:spPr>
          <a:xfrm>
            <a:off x="650638" y="4277739"/>
            <a:ext cx="3721100" cy="2251031"/>
          </a:xfrm>
          <a:prstGeom prst="rect">
            <a:avLst/>
          </a:prstGeom>
        </p:spPr>
      </p:pic>
      <p:pic>
        <p:nvPicPr>
          <p:cNvPr id="21" name="図 20">
            <a:extLst>
              <a:ext uri="{FF2B5EF4-FFF2-40B4-BE49-F238E27FC236}">
                <a16:creationId xmlns:a16="http://schemas.microsoft.com/office/drawing/2014/main" id="{3C4F27D5-4D03-3A4C-8A4F-D819A892B46A}"/>
              </a:ext>
            </a:extLst>
          </p:cNvPr>
          <p:cNvPicPr>
            <a:picLocks noChangeAspect="1"/>
          </p:cNvPicPr>
          <p:nvPr/>
        </p:nvPicPr>
        <p:blipFill>
          <a:blip r:embed="rId6"/>
          <a:stretch>
            <a:fillRect/>
          </a:stretch>
        </p:blipFill>
        <p:spPr>
          <a:xfrm>
            <a:off x="5248596" y="4482730"/>
            <a:ext cx="3117482" cy="1919973"/>
          </a:xfrm>
          <a:prstGeom prst="rect">
            <a:avLst/>
          </a:prstGeom>
        </p:spPr>
      </p:pic>
    </p:spTree>
    <p:extLst>
      <p:ext uri="{BB962C8B-B14F-4D97-AF65-F5344CB8AC3E}">
        <p14:creationId xmlns:p14="http://schemas.microsoft.com/office/powerpoint/2010/main" val="4097897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8EA82945-B36A-3D40-9EAB-CDD775968BD3}"/>
              </a:ext>
            </a:extLst>
          </p:cNvPr>
          <p:cNvSpPr txBox="1"/>
          <p:nvPr/>
        </p:nvSpPr>
        <p:spPr>
          <a:xfrm>
            <a:off x="1900966" y="1077143"/>
            <a:ext cx="878895" cy="461665"/>
          </a:xfrm>
          <a:prstGeom prst="rect">
            <a:avLst/>
          </a:prstGeom>
          <a:noFill/>
        </p:spPr>
        <p:txBody>
          <a:bodyPr wrap="none" rtlCol="0">
            <a:spAutoFit/>
          </a:bodyPr>
          <a:lstStyle/>
          <a:p>
            <a:r>
              <a:rPr lang="en-US" altLang="ja-JP" sz="2400" dirty="0"/>
              <a:t>crane</a:t>
            </a:r>
            <a:endParaRPr kumimoji="1" lang="ja-JP" altLang="en-US" sz="2400"/>
          </a:p>
        </p:txBody>
      </p:sp>
      <p:sp>
        <p:nvSpPr>
          <p:cNvPr id="18" name="テキスト ボックス 17">
            <a:extLst>
              <a:ext uri="{FF2B5EF4-FFF2-40B4-BE49-F238E27FC236}">
                <a16:creationId xmlns:a16="http://schemas.microsoft.com/office/drawing/2014/main" id="{85F6DA98-6036-EE40-B203-71F6880C5458}"/>
              </a:ext>
            </a:extLst>
          </p:cNvPr>
          <p:cNvSpPr txBox="1"/>
          <p:nvPr/>
        </p:nvSpPr>
        <p:spPr>
          <a:xfrm>
            <a:off x="1016868" y="3805482"/>
            <a:ext cx="2988639" cy="461665"/>
          </a:xfrm>
          <a:prstGeom prst="rect">
            <a:avLst/>
          </a:prstGeom>
          <a:noFill/>
        </p:spPr>
        <p:txBody>
          <a:bodyPr wrap="none" rtlCol="0">
            <a:spAutoFit/>
          </a:bodyPr>
          <a:lstStyle/>
          <a:p>
            <a:r>
              <a:rPr lang="en-US" altLang="ja-JP" sz="2400" dirty="0"/>
              <a:t>Rubbish bin and bricks</a:t>
            </a:r>
            <a:endParaRPr kumimoji="1" lang="ja-JP" altLang="en-US" sz="2400"/>
          </a:p>
        </p:txBody>
      </p:sp>
      <p:sp>
        <p:nvSpPr>
          <p:cNvPr id="19" name="テキスト ボックス 18">
            <a:extLst>
              <a:ext uri="{FF2B5EF4-FFF2-40B4-BE49-F238E27FC236}">
                <a16:creationId xmlns:a16="http://schemas.microsoft.com/office/drawing/2014/main" id="{D279DC25-EE4E-6247-A5E2-2FE29B2AF557}"/>
              </a:ext>
            </a:extLst>
          </p:cNvPr>
          <p:cNvSpPr txBox="1"/>
          <p:nvPr/>
        </p:nvSpPr>
        <p:spPr>
          <a:xfrm>
            <a:off x="6149001" y="1077143"/>
            <a:ext cx="1588897" cy="461665"/>
          </a:xfrm>
          <a:prstGeom prst="rect">
            <a:avLst/>
          </a:prstGeom>
          <a:noFill/>
        </p:spPr>
        <p:txBody>
          <a:bodyPr wrap="none" rtlCol="0">
            <a:spAutoFit/>
          </a:bodyPr>
          <a:lstStyle/>
          <a:p>
            <a:r>
              <a:rPr lang="en-US" altLang="ja-JP" sz="2400" dirty="0" err="1"/>
              <a:t>RubbishBin</a:t>
            </a:r>
            <a:endParaRPr kumimoji="1" lang="ja-JP" altLang="en-US" sz="2400"/>
          </a:p>
        </p:txBody>
      </p:sp>
      <p:sp>
        <p:nvSpPr>
          <p:cNvPr id="20" name="テキスト ボックス 19">
            <a:extLst>
              <a:ext uri="{FF2B5EF4-FFF2-40B4-BE49-F238E27FC236}">
                <a16:creationId xmlns:a16="http://schemas.microsoft.com/office/drawing/2014/main" id="{0DA54376-B949-F44B-9981-86BB2B82C68A}"/>
              </a:ext>
            </a:extLst>
          </p:cNvPr>
          <p:cNvSpPr txBox="1"/>
          <p:nvPr/>
        </p:nvSpPr>
        <p:spPr>
          <a:xfrm>
            <a:off x="6195233" y="3860073"/>
            <a:ext cx="1496435" cy="461665"/>
          </a:xfrm>
          <a:prstGeom prst="rect">
            <a:avLst/>
          </a:prstGeom>
          <a:noFill/>
        </p:spPr>
        <p:txBody>
          <a:bodyPr wrap="none" rtlCol="0">
            <a:spAutoFit/>
          </a:bodyPr>
          <a:lstStyle/>
          <a:p>
            <a:r>
              <a:rPr lang="en-US" altLang="ja-JP" sz="2400" dirty="0"/>
              <a:t>Two bricks</a:t>
            </a:r>
            <a:endParaRPr kumimoji="1" lang="ja-JP" altLang="en-US" sz="2400"/>
          </a:p>
        </p:txBody>
      </p:sp>
      <p:sp>
        <p:nvSpPr>
          <p:cNvPr id="25" name="テキスト ボックス 24">
            <a:extLst>
              <a:ext uri="{FF2B5EF4-FFF2-40B4-BE49-F238E27FC236}">
                <a16:creationId xmlns:a16="http://schemas.microsoft.com/office/drawing/2014/main" id="{45051FA3-B660-884B-8515-2ED936FEAFB1}"/>
              </a:ext>
            </a:extLst>
          </p:cNvPr>
          <p:cNvSpPr txBox="1"/>
          <p:nvPr/>
        </p:nvSpPr>
        <p:spPr>
          <a:xfrm>
            <a:off x="2200550" y="242710"/>
            <a:ext cx="4742901" cy="646331"/>
          </a:xfrm>
          <a:prstGeom prst="rect">
            <a:avLst/>
          </a:prstGeom>
          <a:noFill/>
        </p:spPr>
        <p:txBody>
          <a:bodyPr wrap="none" rtlCol="0">
            <a:spAutoFit/>
          </a:bodyPr>
          <a:lstStyle/>
          <a:p>
            <a:r>
              <a:rPr lang="en-US" altLang="ja-JP" sz="3600" dirty="0"/>
              <a:t>Each object with surface</a:t>
            </a:r>
            <a:endParaRPr lang="ja-JP" altLang="en-US" sz="3600"/>
          </a:p>
        </p:txBody>
      </p:sp>
      <p:pic>
        <p:nvPicPr>
          <p:cNvPr id="27" name="図 26">
            <a:extLst>
              <a:ext uri="{FF2B5EF4-FFF2-40B4-BE49-F238E27FC236}">
                <a16:creationId xmlns:a16="http://schemas.microsoft.com/office/drawing/2014/main" id="{49814FF2-7AF7-4244-8B57-FDBE62587DEC}"/>
              </a:ext>
            </a:extLst>
          </p:cNvPr>
          <p:cNvPicPr>
            <a:picLocks noChangeAspect="1"/>
          </p:cNvPicPr>
          <p:nvPr/>
        </p:nvPicPr>
        <p:blipFill>
          <a:blip r:embed="rId3"/>
          <a:stretch>
            <a:fillRect/>
          </a:stretch>
        </p:blipFill>
        <p:spPr>
          <a:xfrm>
            <a:off x="857149" y="1549400"/>
            <a:ext cx="2943343" cy="1889936"/>
          </a:xfrm>
          <a:prstGeom prst="rect">
            <a:avLst/>
          </a:prstGeom>
        </p:spPr>
      </p:pic>
      <p:pic>
        <p:nvPicPr>
          <p:cNvPr id="29" name="図 28">
            <a:extLst>
              <a:ext uri="{FF2B5EF4-FFF2-40B4-BE49-F238E27FC236}">
                <a16:creationId xmlns:a16="http://schemas.microsoft.com/office/drawing/2014/main" id="{A31D6A90-8CFF-4245-8D0F-DE5720BA6005}"/>
              </a:ext>
            </a:extLst>
          </p:cNvPr>
          <p:cNvPicPr>
            <a:picLocks noChangeAspect="1"/>
          </p:cNvPicPr>
          <p:nvPr/>
        </p:nvPicPr>
        <p:blipFill>
          <a:blip r:embed="rId4"/>
          <a:stretch>
            <a:fillRect/>
          </a:stretch>
        </p:blipFill>
        <p:spPr>
          <a:xfrm>
            <a:off x="5096053" y="1558557"/>
            <a:ext cx="3694791" cy="2049665"/>
          </a:xfrm>
          <a:prstGeom prst="rect">
            <a:avLst/>
          </a:prstGeom>
        </p:spPr>
      </p:pic>
      <p:pic>
        <p:nvPicPr>
          <p:cNvPr id="31" name="図 30">
            <a:extLst>
              <a:ext uri="{FF2B5EF4-FFF2-40B4-BE49-F238E27FC236}">
                <a16:creationId xmlns:a16="http://schemas.microsoft.com/office/drawing/2014/main" id="{D636984D-5784-104E-B4D1-59007786803D}"/>
              </a:ext>
            </a:extLst>
          </p:cNvPr>
          <p:cNvPicPr>
            <a:picLocks noChangeAspect="1"/>
          </p:cNvPicPr>
          <p:nvPr/>
        </p:nvPicPr>
        <p:blipFill>
          <a:blip r:embed="rId5"/>
          <a:stretch>
            <a:fillRect/>
          </a:stretch>
        </p:blipFill>
        <p:spPr>
          <a:xfrm>
            <a:off x="488527" y="4482730"/>
            <a:ext cx="3703772" cy="1887363"/>
          </a:xfrm>
          <a:prstGeom prst="rect">
            <a:avLst/>
          </a:prstGeom>
        </p:spPr>
      </p:pic>
      <p:pic>
        <p:nvPicPr>
          <p:cNvPr id="33" name="図 32">
            <a:extLst>
              <a:ext uri="{FF2B5EF4-FFF2-40B4-BE49-F238E27FC236}">
                <a16:creationId xmlns:a16="http://schemas.microsoft.com/office/drawing/2014/main" id="{D0B51CFC-32BF-B247-9F3E-DDB9FA81E380}"/>
              </a:ext>
            </a:extLst>
          </p:cNvPr>
          <p:cNvPicPr>
            <a:picLocks noChangeAspect="1"/>
          </p:cNvPicPr>
          <p:nvPr/>
        </p:nvPicPr>
        <p:blipFill>
          <a:blip r:embed="rId6"/>
          <a:stretch>
            <a:fillRect/>
          </a:stretch>
        </p:blipFill>
        <p:spPr>
          <a:xfrm>
            <a:off x="5212904" y="4424225"/>
            <a:ext cx="3461093" cy="1945868"/>
          </a:xfrm>
          <a:prstGeom prst="rect">
            <a:avLst/>
          </a:prstGeom>
        </p:spPr>
      </p:pic>
    </p:spTree>
    <p:extLst>
      <p:ext uri="{BB962C8B-B14F-4D97-AF65-F5344CB8AC3E}">
        <p14:creationId xmlns:p14="http://schemas.microsoft.com/office/powerpoint/2010/main" val="4278619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3737477" y="3013502"/>
            <a:ext cx="1669047" cy="830997"/>
          </a:xfrm>
          <a:prstGeom prst="rect">
            <a:avLst/>
          </a:prstGeom>
          <a:noFill/>
        </p:spPr>
        <p:txBody>
          <a:bodyPr wrap="none" rtlCol="0">
            <a:spAutoFit/>
          </a:bodyPr>
          <a:lstStyle/>
          <a:p>
            <a:pPr algn="ctr"/>
            <a:r>
              <a:rPr lang="en-US" altLang="ja-JP" sz="4800" b="1" dirty="0"/>
              <a:t>Video</a:t>
            </a:r>
            <a:endParaRPr lang="ja-JP" altLang="en-US" sz="4800" b="1"/>
          </a:p>
        </p:txBody>
      </p:sp>
    </p:spTree>
    <p:extLst>
      <p:ext uri="{BB962C8B-B14F-4D97-AF65-F5344CB8AC3E}">
        <p14:creationId xmlns:p14="http://schemas.microsoft.com/office/powerpoint/2010/main" val="153033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077777" y="205319"/>
            <a:ext cx="2988447" cy="646331"/>
          </a:xfrm>
          <a:prstGeom prst="rect">
            <a:avLst/>
          </a:prstGeom>
          <a:noFill/>
        </p:spPr>
        <p:txBody>
          <a:bodyPr wrap="none" rtlCol="0">
            <a:spAutoFit/>
          </a:bodyPr>
          <a:lstStyle/>
          <a:p>
            <a:r>
              <a:rPr lang="en-US" altLang="ja-JP" sz="3600" dirty="0"/>
              <a:t>Spinning Crane</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605563" y="1555193"/>
            <a:ext cx="2233175" cy="461665"/>
          </a:xfrm>
          <a:prstGeom prst="rect">
            <a:avLst/>
          </a:prstGeom>
          <a:noFill/>
        </p:spPr>
        <p:txBody>
          <a:bodyPr wrap="none" rtlCol="0">
            <a:spAutoFit/>
          </a:bodyPr>
          <a:lstStyle/>
          <a:p>
            <a:r>
              <a:rPr lang="en-US" altLang="ja-JP" sz="2400" dirty="0"/>
              <a:t>Without Ground</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437575" y="1555192"/>
            <a:ext cx="1806777" cy="461665"/>
          </a:xfrm>
          <a:prstGeom prst="rect">
            <a:avLst/>
          </a:prstGeom>
          <a:noFill/>
        </p:spPr>
        <p:txBody>
          <a:bodyPr wrap="none" rtlCol="0">
            <a:spAutoFit/>
          </a:bodyPr>
          <a:lstStyle/>
          <a:p>
            <a:r>
              <a:rPr lang="en-US" altLang="ja-JP" sz="2400" dirty="0"/>
              <a:t>With Ground</a:t>
            </a:r>
            <a:endParaRPr lang="ja-JP" altLang="en-US" sz="2400"/>
          </a:p>
        </p:txBody>
      </p:sp>
      <p:pic>
        <p:nvPicPr>
          <p:cNvPr id="6" name="マイムービー">
            <a:hlinkClick r:id="" action="ppaction://media"/>
            <a:extLst>
              <a:ext uri="{FF2B5EF4-FFF2-40B4-BE49-F238E27FC236}">
                <a16:creationId xmlns:a16="http://schemas.microsoft.com/office/drawing/2014/main" id="{00E7B730-D7CE-B64E-82A6-6639697AE5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363" r="18576"/>
          <a:stretch/>
        </p:blipFill>
        <p:spPr>
          <a:xfrm>
            <a:off x="4823225" y="2183642"/>
            <a:ext cx="3797852" cy="3387701"/>
          </a:xfrm>
          <a:prstGeom prst="rect">
            <a:avLst/>
          </a:prstGeom>
        </p:spPr>
      </p:pic>
      <p:pic>
        <p:nvPicPr>
          <p:cNvPr id="13" name="マイムービー2">
            <a:hlinkClick r:id="" action="ppaction://media"/>
            <a:extLst>
              <a:ext uri="{FF2B5EF4-FFF2-40B4-BE49-F238E27FC236}">
                <a16:creationId xmlns:a16="http://schemas.microsoft.com/office/drawing/2014/main" id="{D02CF686-5D50-014E-B4CB-2F20DBA07FB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6458" r="16669"/>
          <a:stretch/>
        </p:blipFill>
        <p:spPr>
          <a:xfrm>
            <a:off x="197779" y="2183642"/>
            <a:ext cx="4060774" cy="3415723"/>
          </a:xfrm>
          <a:prstGeom prst="rect">
            <a:avLst/>
          </a:prstGeom>
        </p:spPr>
      </p:pic>
    </p:spTree>
    <p:extLst>
      <p:ext uri="{BB962C8B-B14F-4D97-AF65-F5344CB8AC3E}">
        <p14:creationId xmlns:p14="http://schemas.microsoft.com/office/powerpoint/2010/main" val="299891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19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7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914014" y="205319"/>
            <a:ext cx="3315972" cy="646331"/>
          </a:xfrm>
          <a:prstGeom prst="rect">
            <a:avLst/>
          </a:prstGeom>
          <a:noFill/>
        </p:spPr>
        <p:txBody>
          <a:bodyPr wrap="none" rtlCol="0">
            <a:spAutoFit/>
          </a:bodyPr>
          <a:lstStyle/>
          <a:p>
            <a:r>
              <a:rPr lang="en-US" altLang="ja-JP" sz="3600" dirty="0"/>
              <a:t>Oscillating Crane</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605563" y="1555193"/>
            <a:ext cx="2233175" cy="461665"/>
          </a:xfrm>
          <a:prstGeom prst="rect">
            <a:avLst/>
          </a:prstGeom>
          <a:noFill/>
        </p:spPr>
        <p:txBody>
          <a:bodyPr wrap="none" rtlCol="0">
            <a:spAutoFit/>
          </a:bodyPr>
          <a:lstStyle/>
          <a:p>
            <a:r>
              <a:rPr lang="en-US" altLang="ja-JP" sz="2400" dirty="0"/>
              <a:t>Without Ground</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437575" y="1555192"/>
            <a:ext cx="1806777" cy="461665"/>
          </a:xfrm>
          <a:prstGeom prst="rect">
            <a:avLst/>
          </a:prstGeom>
          <a:noFill/>
        </p:spPr>
        <p:txBody>
          <a:bodyPr wrap="none" rtlCol="0">
            <a:spAutoFit/>
          </a:bodyPr>
          <a:lstStyle/>
          <a:p>
            <a:r>
              <a:rPr lang="en-US" altLang="ja-JP" sz="2400" dirty="0"/>
              <a:t>With Ground</a:t>
            </a:r>
            <a:endParaRPr lang="ja-JP" altLang="en-US" sz="2400"/>
          </a:p>
        </p:txBody>
      </p:sp>
      <p:pic>
        <p:nvPicPr>
          <p:cNvPr id="7" name="マイムービー3">
            <a:hlinkClick r:id="" action="ppaction://media"/>
            <a:extLst>
              <a:ext uri="{FF2B5EF4-FFF2-40B4-BE49-F238E27FC236}">
                <a16:creationId xmlns:a16="http://schemas.microsoft.com/office/drawing/2014/main" id="{C5E88E19-CDDE-3A43-AD01-D61A0B2099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7117" r="16937"/>
          <a:stretch/>
        </p:blipFill>
        <p:spPr>
          <a:xfrm>
            <a:off x="117330" y="2238232"/>
            <a:ext cx="4036501" cy="3443019"/>
          </a:xfrm>
          <a:prstGeom prst="rect">
            <a:avLst/>
          </a:prstGeom>
        </p:spPr>
      </p:pic>
      <p:pic>
        <p:nvPicPr>
          <p:cNvPr id="9" name="マイムービー4">
            <a:hlinkClick r:id="" action="ppaction://media"/>
            <a:extLst>
              <a:ext uri="{FF2B5EF4-FFF2-40B4-BE49-F238E27FC236}">
                <a16:creationId xmlns:a16="http://schemas.microsoft.com/office/drawing/2014/main" id="{741F1E33-8F49-9F4D-A362-5A9D116D721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6796" r="17682"/>
          <a:stretch/>
        </p:blipFill>
        <p:spPr>
          <a:xfrm>
            <a:off x="4342640" y="2242729"/>
            <a:ext cx="4187211" cy="3594658"/>
          </a:xfrm>
          <a:prstGeom prst="rect">
            <a:avLst/>
          </a:prstGeom>
        </p:spPr>
      </p:pic>
      <p:sp>
        <p:nvSpPr>
          <p:cNvPr id="12" name="テキスト ボックス 11">
            <a:extLst>
              <a:ext uri="{FF2B5EF4-FFF2-40B4-BE49-F238E27FC236}">
                <a16:creationId xmlns:a16="http://schemas.microsoft.com/office/drawing/2014/main" id="{CBB05959-A62F-BD47-A064-6AFE862FDAF7}"/>
              </a:ext>
            </a:extLst>
          </p:cNvPr>
          <p:cNvSpPr txBox="1"/>
          <p:nvPr/>
        </p:nvSpPr>
        <p:spPr>
          <a:xfrm>
            <a:off x="2584741" y="5882124"/>
            <a:ext cx="3851504" cy="461665"/>
          </a:xfrm>
          <a:prstGeom prst="rect">
            <a:avLst/>
          </a:prstGeom>
          <a:noFill/>
        </p:spPr>
        <p:txBody>
          <a:bodyPr wrap="none" rtlCol="0">
            <a:spAutoFit/>
          </a:bodyPr>
          <a:lstStyle/>
          <a:p>
            <a:r>
              <a:rPr kumimoji="1" lang="en-US" altLang="ja-JP" sz="2400" dirty="0"/>
              <a:t>From 10s, it’s getting faster??</a:t>
            </a:r>
            <a:endParaRPr kumimoji="1" lang="ja-JP" altLang="en-US" sz="2400"/>
          </a:p>
        </p:txBody>
      </p:sp>
    </p:spTree>
    <p:extLst>
      <p:ext uri="{BB962C8B-B14F-4D97-AF65-F5344CB8AC3E}">
        <p14:creationId xmlns:p14="http://schemas.microsoft.com/office/powerpoint/2010/main" val="32489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550" fill="hold"/>
                                        <p:tgtEl>
                                          <p:spTgt spid="7"/>
                                        </p:tgtEl>
                                      </p:cBhvr>
                                    </p:cmd>
                                  </p:childTnLst>
                                </p:cTn>
                              </p:par>
                              <p:par>
                                <p:cTn id="7" presetID="1" presetClass="mediacall" presetSubtype="0" fill="hold" nodeType="withEffect">
                                  <p:stCondLst>
                                    <p:cond delay="0"/>
                                  </p:stCondLst>
                                  <p:childTnLst>
                                    <p:cmd type="call" cmd="playFrom(0.0)">
                                      <p:cBhvr>
                                        <p:cTn id="8" dur="165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2D914EAF-1F82-E24F-8DAF-495F2BA68E4F}"/>
              </a:ext>
            </a:extLst>
          </p:cNvPr>
          <p:cNvSpPr/>
          <p:nvPr/>
        </p:nvSpPr>
        <p:spPr>
          <a:xfrm>
            <a:off x="6100783" y="1187355"/>
            <a:ext cx="2999200" cy="1009935"/>
          </a:xfrm>
          <a:prstGeom prst="roundRect">
            <a:avLst/>
          </a:prstGeom>
          <a:solidFill>
            <a:schemeClr val="accent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3" name="テキスト ボックス 2">
            <a:extLst>
              <a:ext uri="{FF2B5EF4-FFF2-40B4-BE49-F238E27FC236}">
                <a16:creationId xmlns:a16="http://schemas.microsoft.com/office/drawing/2014/main" id="{58A40C0A-2F27-E34F-AF8E-62C676714E72}"/>
              </a:ext>
            </a:extLst>
          </p:cNvPr>
          <p:cNvSpPr txBox="1"/>
          <p:nvPr/>
        </p:nvSpPr>
        <p:spPr>
          <a:xfrm>
            <a:off x="3608275" y="205319"/>
            <a:ext cx="1927451" cy="646331"/>
          </a:xfrm>
          <a:prstGeom prst="rect">
            <a:avLst/>
          </a:prstGeom>
          <a:noFill/>
        </p:spPr>
        <p:txBody>
          <a:bodyPr wrap="none" rtlCol="0">
            <a:spAutoFit/>
          </a:bodyPr>
          <a:lstStyle/>
          <a:p>
            <a:r>
              <a:rPr lang="en-US" altLang="ja-JP" sz="3600" dirty="0"/>
              <a:t>Structure</a:t>
            </a:r>
            <a:endParaRPr lang="ja-JP" altLang="en-US" sz="36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217325" y="1305050"/>
            <a:ext cx="5424177" cy="369332"/>
          </a:xfrm>
          <a:prstGeom prst="rect">
            <a:avLst/>
          </a:prstGeom>
          <a:noFill/>
        </p:spPr>
        <p:txBody>
          <a:bodyPr wrap="none" rtlCol="0">
            <a:spAutoFit/>
          </a:bodyPr>
          <a:lstStyle/>
          <a:p>
            <a:r>
              <a:rPr lang="en" altLang="ja-JP" dirty="0"/>
              <a:t>oscillatingCrane_dir1_19216801</a:t>
            </a:r>
            <a:r>
              <a:rPr lang="en" altLang="ja-JP" dirty="0">
                <a:solidFill>
                  <a:schemeClr val="accent2">
                    <a:lumMod val="75000"/>
                    <a:lumOff val="25000"/>
                  </a:schemeClr>
                </a:solidFill>
              </a:rPr>
              <a:t>00</a:t>
            </a:r>
            <a:r>
              <a:rPr lang="en" altLang="ja-JP" dirty="0"/>
              <a:t>_</a:t>
            </a:r>
            <a:r>
              <a:rPr lang="en" altLang="ja-JP" dirty="0">
                <a:solidFill>
                  <a:srgbClr val="FF0000"/>
                </a:solidFill>
              </a:rPr>
              <a:t>1643902607044</a:t>
            </a:r>
            <a:r>
              <a:rPr lang="en" altLang="ja-JP" dirty="0"/>
              <a:t>.csv</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rot="5400000">
            <a:off x="2691247" y="3719527"/>
            <a:ext cx="476327" cy="522686"/>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2" name="テキスト ボックス 11">
            <a:extLst>
              <a:ext uri="{FF2B5EF4-FFF2-40B4-BE49-F238E27FC236}">
                <a16:creationId xmlns:a16="http://schemas.microsoft.com/office/drawing/2014/main" id="{187D1CEB-49AD-B347-84B3-D047E4561B57}"/>
              </a:ext>
            </a:extLst>
          </p:cNvPr>
          <p:cNvSpPr txBox="1"/>
          <p:nvPr/>
        </p:nvSpPr>
        <p:spPr>
          <a:xfrm>
            <a:off x="217324" y="1674382"/>
            <a:ext cx="5424177" cy="369332"/>
          </a:xfrm>
          <a:prstGeom prst="rect">
            <a:avLst/>
          </a:prstGeom>
          <a:noFill/>
        </p:spPr>
        <p:txBody>
          <a:bodyPr wrap="none" rtlCol="0">
            <a:spAutoFit/>
          </a:bodyPr>
          <a:lstStyle/>
          <a:p>
            <a:r>
              <a:rPr lang="en" altLang="ja-JP" dirty="0"/>
              <a:t>oscillatingCrane_dir1_19216801</a:t>
            </a:r>
            <a:r>
              <a:rPr lang="en" altLang="ja-JP" dirty="0">
                <a:solidFill>
                  <a:schemeClr val="accent2">
                    <a:lumMod val="75000"/>
                    <a:lumOff val="25000"/>
                  </a:schemeClr>
                </a:solidFill>
              </a:rPr>
              <a:t>00</a:t>
            </a:r>
            <a:r>
              <a:rPr lang="en" altLang="ja-JP" dirty="0"/>
              <a:t>_</a:t>
            </a:r>
            <a:r>
              <a:rPr lang="en" altLang="ja-JP" dirty="0">
                <a:solidFill>
                  <a:srgbClr val="FF0000"/>
                </a:solidFill>
              </a:rPr>
              <a:t>1643902733151</a:t>
            </a:r>
            <a:r>
              <a:rPr lang="en" altLang="ja-JP" dirty="0"/>
              <a:t>.csv</a:t>
            </a:r>
            <a:endParaRPr kumimoji="1" lang="ja-JP" altLang="en-US" sz="2400"/>
          </a:p>
        </p:txBody>
      </p:sp>
      <p:sp>
        <p:nvSpPr>
          <p:cNvPr id="2" name="テキスト ボックス 1">
            <a:extLst>
              <a:ext uri="{FF2B5EF4-FFF2-40B4-BE49-F238E27FC236}">
                <a16:creationId xmlns:a16="http://schemas.microsoft.com/office/drawing/2014/main" id="{19CE7203-5C1B-224E-9C98-01CF95C2A08B}"/>
              </a:ext>
            </a:extLst>
          </p:cNvPr>
          <p:cNvSpPr txBox="1"/>
          <p:nvPr/>
        </p:nvSpPr>
        <p:spPr>
          <a:xfrm rot="5400000">
            <a:off x="2851152" y="2073228"/>
            <a:ext cx="342821" cy="369332"/>
          </a:xfrm>
          <a:prstGeom prst="rect">
            <a:avLst/>
          </a:prstGeom>
          <a:noFill/>
        </p:spPr>
        <p:txBody>
          <a:bodyPr wrap="square" rtlCol="0">
            <a:spAutoFit/>
          </a:bodyPr>
          <a:lstStyle/>
          <a:p>
            <a:r>
              <a:rPr kumimoji="1" lang="en-US" altLang="ja-JP" dirty="0"/>
              <a:t>…</a:t>
            </a:r>
            <a:endParaRPr kumimoji="1" lang="ja-JP" altLang="en-US"/>
          </a:p>
        </p:txBody>
      </p:sp>
      <p:sp>
        <p:nvSpPr>
          <p:cNvPr id="4" name="テキスト ボックス 3">
            <a:extLst>
              <a:ext uri="{FF2B5EF4-FFF2-40B4-BE49-F238E27FC236}">
                <a16:creationId xmlns:a16="http://schemas.microsoft.com/office/drawing/2014/main" id="{C4B7B6A6-192A-6646-B54E-2216DA1E6AF4}"/>
              </a:ext>
            </a:extLst>
          </p:cNvPr>
          <p:cNvSpPr txBox="1"/>
          <p:nvPr/>
        </p:nvSpPr>
        <p:spPr>
          <a:xfrm>
            <a:off x="1771145" y="3154190"/>
            <a:ext cx="2316532" cy="369332"/>
          </a:xfrm>
          <a:prstGeom prst="rect">
            <a:avLst/>
          </a:prstGeom>
          <a:noFill/>
        </p:spPr>
        <p:txBody>
          <a:bodyPr wrap="none" rtlCol="0">
            <a:spAutoFit/>
          </a:bodyPr>
          <a:lstStyle/>
          <a:p>
            <a:r>
              <a:rPr lang="en-US" altLang="ja-JP" dirty="0"/>
              <a:t>s</a:t>
            </a:r>
            <a:r>
              <a:rPr kumimoji="1" lang="en-US" altLang="ja-JP" dirty="0"/>
              <a:t>ources = arrays[50][4]</a:t>
            </a:r>
            <a:endParaRPr kumimoji="1" lang="ja-JP" altLang="en-US"/>
          </a:p>
        </p:txBody>
      </p:sp>
      <p:sp>
        <p:nvSpPr>
          <p:cNvPr id="14" name="テキスト ボックス 13">
            <a:extLst>
              <a:ext uri="{FF2B5EF4-FFF2-40B4-BE49-F238E27FC236}">
                <a16:creationId xmlns:a16="http://schemas.microsoft.com/office/drawing/2014/main" id="{083735BF-A56B-014C-B7CE-C63F1698CC59}"/>
              </a:ext>
            </a:extLst>
          </p:cNvPr>
          <p:cNvSpPr txBox="1"/>
          <p:nvPr/>
        </p:nvSpPr>
        <p:spPr>
          <a:xfrm>
            <a:off x="1300134" y="4428393"/>
            <a:ext cx="3383106" cy="369332"/>
          </a:xfrm>
          <a:prstGeom prst="rect">
            <a:avLst/>
          </a:prstGeom>
          <a:noFill/>
        </p:spPr>
        <p:txBody>
          <a:bodyPr wrap="none" rtlCol="0">
            <a:spAutoFit/>
          </a:bodyPr>
          <a:lstStyle/>
          <a:p>
            <a:r>
              <a:rPr lang="en-US" altLang="ja-JP" dirty="0" err="1"/>
              <a:t>pcd_combined_down</a:t>
            </a:r>
            <a:r>
              <a:rPr kumimoji="1" lang="en-US" altLang="ja-JP" dirty="0"/>
              <a:t> = arrays[50]</a:t>
            </a:r>
            <a:endParaRPr kumimoji="1" lang="ja-JP" altLang="en-US"/>
          </a:p>
        </p:txBody>
      </p:sp>
      <p:sp>
        <p:nvSpPr>
          <p:cNvPr id="16" name="テキスト ボックス 15">
            <a:extLst>
              <a:ext uri="{FF2B5EF4-FFF2-40B4-BE49-F238E27FC236}">
                <a16:creationId xmlns:a16="http://schemas.microsoft.com/office/drawing/2014/main" id="{FC9BF5FB-18FD-EC4B-B8FF-24120F934B2C}"/>
              </a:ext>
            </a:extLst>
          </p:cNvPr>
          <p:cNvSpPr txBox="1"/>
          <p:nvPr/>
        </p:nvSpPr>
        <p:spPr>
          <a:xfrm>
            <a:off x="1643576" y="5723535"/>
            <a:ext cx="2571666" cy="369332"/>
          </a:xfrm>
          <a:prstGeom prst="rect">
            <a:avLst/>
          </a:prstGeom>
          <a:noFill/>
        </p:spPr>
        <p:txBody>
          <a:bodyPr wrap="none" rtlCol="0">
            <a:spAutoFit/>
          </a:bodyPr>
          <a:lstStyle/>
          <a:p>
            <a:r>
              <a:rPr lang="en-US" altLang="ja-JP" dirty="0" err="1"/>
              <a:t>pcd_arrays</a:t>
            </a:r>
            <a:r>
              <a:rPr kumimoji="1" lang="en-US" altLang="ja-JP" dirty="0"/>
              <a:t>= arrays[50][3]</a:t>
            </a:r>
            <a:endParaRPr kumimoji="1" lang="ja-JP" altLang="en-US"/>
          </a:p>
        </p:txBody>
      </p:sp>
      <p:sp>
        <p:nvSpPr>
          <p:cNvPr id="17" name="矢印: 右 12">
            <a:extLst>
              <a:ext uri="{FF2B5EF4-FFF2-40B4-BE49-F238E27FC236}">
                <a16:creationId xmlns:a16="http://schemas.microsoft.com/office/drawing/2014/main" id="{0CC222DD-15FC-A04E-B84F-FF5EC213C896}"/>
              </a:ext>
            </a:extLst>
          </p:cNvPr>
          <p:cNvSpPr/>
          <p:nvPr/>
        </p:nvSpPr>
        <p:spPr>
          <a:xfrm rot="5400000">
            <a:off x="2671310" y="5076977"/>
            <a:ext cx="516199" cy="522688"/>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8" name="矢印: 右 12">
            <a:extLst>
              <a:ext uri="{FF2B5EF4-FFF2-40B4-BE49-F238E27FC236}">
                <a16:creationId xmlns:a16="http://schemas.microsoft.com/office/drawing/2014/main" id="{7A262509-1E38-E845-A095-71FD87EE6147}"/>
              </a:ext>
            </a:extLst>
          </p:cNvPr>
          <p:cNvSpPr/>
          <p:nvPr/>
        </p:nvSpPr>
        <p:spPr>
          <a:xfrm rot="5400000">
            <a:off x="2707723" y="2564621"/>
            <a:ext cx="476327" cy="522686"/>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9" name="テキスト ボックス 18">
            <a:extLst>
              <a:ext uri="{FF2B5EF4-FFF2-40B4-BE49-F238E27FC236}">
                <a16:creationId xmlns:a16="http://schemas.microsoft.com/office/drawing/2014/main" id="{0402A755-2068-9549-8CF4-AF8E99D6F226}"/>
              </a:ext>
            </a:extLst>
          </p:cNvPr>
          <p:cNvSpPr txBox="1"/>
          <p:nvPr/>
        </p:nvSpPr>
        <p:spPr>
          <a:xfrm>
            <a:off x="3297004" y="2641298"/>
            <a:ext cx="4543936" cy="369332"/>
          </a:xfrm>
          <a:prstGeom prst="rect">
            <a:avLst/>
          </a:prstGeom>
          <a:noFill/>
        </p:spPr>
        <p:txBody>
          <a:bodyPr wrap="none" rtlCol="0">
            <a:spAutoFit/>
          </a:bodyPr>
          <a:lstStyle/>
          <a:p>
            <a:r>
              <a:rPr kumimoji="1" lang="en-US" altLang="ja-JP" b="1" dirty="0"/>
              <a:t>Get data and apply the transformation matrix</a:t>
            </a:r>
            <a:endParaRPr kumimoji="1" lang="ja-JP" altLang="en-US" b="1"/>
          </a:p>
        </p:txBody>
      </p:sp>
      <p:sp>
        <p:nvSpPr>
          <p:cNvPr id="20" name="テキスト ボックス 19">
            <a:extLst>
              <a:ext uri="{FF2B5EF4-FFF2-40B4-BE49-F238E27FC236}">
                <a16:creationId xmlns:a16="http://schemas.microsoft.com/office/drawing/2014/main" id="{A747EE39-60F1-0442-A8E7-1DCDC663DAD3}"/>
              </a:ext>
            </a:extLst>
          </p:cNvPr>
          <p:cNvSpPr txBox="1"/>
          <p:nvPr/>
        </p:nvSpPr>
        <p:spPr>
          <a:xfrm>
            <a:off x="3297004" y="3802476"/>
            <a:ext cx="2620076" cy="369332"/>
          </a:xfrm>
          <a:prstGeom prst="rect">
            <a:avLst/>
          </a:prstGeom>
          <a:noFill/>
        </p:spPr>
        <p:txBody>
          <a:bodyPr wrap="none" rtlCol="0">
            <a:spAutoFit/>
          </a:bodyPr>
          <a:lstStyle/>
          <a:p>
            <a:r>
              <a:rPr lang="en-US" altLang="ja-JP" b="1" dirty="0"/>
              <a:t>Combine all sensor’s data</a:t>
            </a:r>
            <a:endParaRPr kumimoji="1" lang="ja-JP" altLang="en-US" b="1"/>
          </a:p>
        </p:txBody>
      </p:sp>
      <p:sp>
        <p:nvSpPr>
          <p:cNvPr id="21" name="テキスト ボックス 20">
            <a:extLst>
              <a:ext uri="{FF2B5EF4-FFF2-40B4-BE49-F238E27FC236}">
                <a16:creationId xmlns:a16="http://schemas.microsoft.com/office/drawing/2014/main" id="{434DC8AB-642B-1F4F-BE66-000B896AC637}"/>
              </a:ext>
            </a:extLst>
          </p:cNvPr>
          <p:cNvSpPr txBox="1"/>
          <p:nvPr/>
        </p:nvSpPr>
        <p:spPr>
          <a:xfrm>
            <a:off x="3297004" y="5206973"/>
            <a:ext cx="1791773" cy="369332"/>
          </a:xfrm>
          <a:prstGeom prst="rect">
            <a:avLst/>
          </a:prstGeom>
          <a:noFill/>
        </p:spPr>
        <p:txBody>
          <a:bodyPr wrap="none" rtlCol="0">
            <a:spAutoFit/>
          </a:bodyPr>
          <a:lstStyle/>
          <a:p>
            <a:r>
              <a:rPr kumimoji="1" lang="en-US" altLang="ja-JP" b="1" dirty="0"/>
              <a:t>Divide into x, y, z</a:t>
            </a:r>
            <a:endParaRPr kumimoji="1" lang="ja-JP" altLang="en-US" b="1"/>
          </a:p>
        </p:txBody>
      </p:sp>
      <p:grpSp>
        <p:nvGrpSpPr>
          <p:cNvPr id="6" name="グループ化 5">
            <a:extLst>
              <a:ext uri="{FF2B5EF4-FFF2-40B4-BE49-F238E27FC236}">
                <a16:creationId xmlns:a16="http://schemas.microsoft.com/office/drawing/2014/main" id="{F8D65A78-E083-DF48-ADF7-4A09AB8F878F}"/>
              </a:ext>
            </a:extLst>
          </p:cNvPr>
          <p:cNvGrpSpPr/>
          <p:nvPr/>
        </p:nvGrpSpPr>
        <p:grpSpPr>
          <a:xfrm>
            <a:off x="6100784" y="1306236"/>
            <a:ext cx="1761380" cy="736291"/>
            <a:chOff x="5917080" y="1292153"/>
            <a:chExt cx="1761380" cy="736291"/>
          </a:xfrm>
        </p:grpSpPr>
        <p:sp>
          <p:nvSpPr>
            <p:cNvPr id="22" name="テキスト ボックス 21">
              <a:extLst>
                <a:ext uri="{FF2B5EF4-FFF2-40B4-BE49-F238E27FC236}">
                  <a16:creationId xmlns:a16="http://schemas.microsoft.com/office/drawing/2014/main" id="{E892B633-DA1B-9A45-ADCB-47FC63EFCA8A}"/>
                </a:ext>
              </a:extLst>
            </p:cNvPr>
            <p:cNvSpPr txBox="1"/>
            <p:nvPr/>
          </p:nvSpPr>
          <p:spPr>
            <a:xfrm>
              <a:off x="5917080" y="1292153"/>
              <a:ext cx="1761380" cy="369332"/>
            </a:xfrm>
            <a:prstGeom prst="rect">
              <a:avLst/>
            </a:prstGeom>
            <a:noFill/>
          </p:spPr>
          <p:txBody>
            <a:bodyPr wrap="none" rtlCol="0">
              <a:spAutoFit/>
            </a:bodyPr>
            <a:lstStyle/>
            <a:p>
              <a:r>
                <a:rPr kumimoji="1" lang="en-US" altLang="ja-JP" dirty="0"/>
                <a:t>Sensor’s number</a:t>
              </a:r>
              <a:endParaRPr kumimoji="1" lang="ja-JP" altLang="en-US"/>
            </a:p>
          </p:txBody>
        </p:sp>
        <p:sp>
          <p:nvSpPr>
            <p:cNvPr id="23" name="テキスト ボックス 22">
              <a:extLst>
                <a:ext uri="{FF2B5EF4-FFF2-40B4-BE49-F238E27FC236}">
                  <a16:creationId xmlns:a16="http://schemas.microsoft.com/office/drawing/2014/main" id="{A1DFC1C7-1437-F647-AF4F-B89AF5607E71}"/>
                </a:ext>
              </a:extLst>
            </p:cNvPr>
            <p:cNvSpPr txBox="1"/>
            <p:nvPr/>
          </p:nvSpPr>
          <p:spPr>
            <a:xfrm>
              <a:off x="6436132" y="1659112"/>
              <a:ext cx="723275" cy="369332"/>
            </a:xfrm>
            <a:prstGeom prst="rect">
              <a:avLst/>
            </a:prstGeom>
            <a:noFill/>
          </p:spPr>
          <p:txBody>
            <a:bodyPr wrap="none" rtlCol="0">
              <a:spAutoFit/>
            </a:bodyPr>
            <a:lstStyle/>
            <a:p>
              <a:r>
                <a:rPr kumimoji="1" lang="en-US" altLang="ja-JP" dirty="0">
                  <a:solidFill>
                    <a:schemeClr val="accent2">
                      <a:lumMod val="75000"/>
                      <a:lumOff val="25000"/>
                    </a:schemeClr>
                  </a:solidFill>
                </a:rPr>
                <a:t>00-03</a:t>
              </a:r>
              <a:endParaRPr kumimoji="1" lang="ja-JP" altLang="en-US">
                <a:solidFill>
                  <a:schemeClr val="accent2">
                    <a:lumMod val="75000"/>
                    <a:lumOff val="25000"/>
                  </a:schemeClr>
                </a:solidFill>
              </a:endParaRPr>
            </a:p>
          </p:txBody>
        </p:sp>
      </p:grpSp>
      <p:grpSp>
        <p:nvGrpSpPr>
          <p:cNvPr id="7" name="グループ化 6">
            <a:extLst>
              <a:ext uri="{FF2B5EF4-FFF2-40B4-BE49-F238E27FC236}">
                <a16:creationId xmlns:a16="http://schemas.microsoft.com/office/drawing/2014/main" id="{0705738A-E046-B04D-931C-890819B02F66}"/>
              </a:ext>
            </a:extLst>
          </p:cNvPr>
          <p:cNvGrpSpPr/>
          <p:nvPr/>
        </p:nvGrpSpPr>
        <p:grpSpPr>
          <a:xfrm>
            <a:off x="7965715" y="1305050"/>
            <a:ext cx="1101327" cy="738664"/>
            <a:chOff x="7840940" y="1305050"/>
            <a:chExt cx="1101327" cy="738664"/>
          </a:xfrm>
        </p:grpSpPr>
        <p:sp>
          <p:nvSpPr>
            <p:cNvPr id="24" name="テキスト ボックス 23">
              <a:extLst>
                <a:ext uri="{FF2B5EF4-FFF2-40B4-BE49-F238E27FC236}">
                  <a16:creationId xmlns:a16="http://schemas.microsoft.com/office/drawing/2014/main" id="{5822DE49-EA38-D047-81C9-F264C9F660FE}"/>
                </a:ext>
              </a:extLst>
            </p:cNvPr>
            <p:cNvSpPr txBox="1"/>
            <p:nvPr/>
          </p:nvSpPr>
          <p:spPr>
            <a:xfrm>
              <a:off x="7840940" y="1305050"/>
              <a:ext cx="1101327" cy="369332"/>
            </a:xfrm>
            <a:prstGeom prst="rect">
              <a:avLst/>
            </a:prstGeom>
            <a:noFill/>
          </p:spPr>
          <p:txBody>
            <a:bodyPr wrap="none" rtlCol="0">
              <a:spAutoFit/>
            </a:bodyPr>
            <a:lstStyle/>
            <a:p>
              <a:r>
                <a:rPr kumimoji="1" lang="en-US" altLang="ja-JP" dirty="0"/>
                <a:t>Time step</a:t>
              </a:r>
              <a:endParaRPr kumimoji="1" lang="ja-JP" altLang="en-US"/>
            </a:p>
          </p:txBody>
        </p:sp>
        <p:sp>
          <p:nvSpPr>
            <p:cNvPr id="5" name="テキスト ボックス 4">
              <a:extLst>
                <a:ext uri="{FF2B5EF4-FFF2-40B4-BE49-F238E27FC236}">
                  <a16:creationId xmlns:a16="http://schemas.microsoft.com/office/drawing/2014/main" id="{0D40195E-1402-1640-AA16-45057AE725D6}"/>
                </a:ext>
              </a:extLst>
            </p:cNvPr>
            <p:cNvSpPr txBox="1"/>
            <p:nvPr/>
          </p:nvSpPr>
          <p:spPr>
            <a:xfrm>
              <a:off x="7883387" y="1674382"/>
              <a:ext cx="1058880" cy="369332"/>
            </a:xfrm>
            <a:prstGeom prst="rect">
              <a:avLst/>
            </a:prstGeom>
            <a:noFill/>
          </p:spPr>
          <p:txBody>
            <a:bodyPr wrap="none" rtlCol="0">
              <a:spAutoFit/>
            </a:bodyPr>
            <a:lstStyle/>
            <a:p>
              <a:r>
                <a:rPr kumimoji="1" lang="en-US" altLang="ja-JP" dirty="0">
                  <a:solidFill>
                    <a:srgbClr val="FF0000"/>
                  </a:solidFill>
                </a:rPr>
                <a:t>Array[50]</a:t>
              </a:r>
              <a:endParaRPr kumimoji="1" lang="ja-JP" altLang="en-US">
                <a:solidFill>
                  <a:srgbClr val="FF0000"/>
                </a:solidFill>
              </a:endParaRPr>
            </a:p>
          </p:txBody>
        </p:sp>
      </p:grpSp>
      <p:sp>
        <p:nvSpPr>
          <p:cNvPr id="25" name="矢印: 右 12">
            <a:extLst>
              <a:ext uri="{FF2B5EF4-FFF2-40B4-BE49-F238E27FC236}">
                <a16:creationId xmlns:a16="http://schemas.microsoft.com/office/drawing/2014/main" id="{0633BC8E-3FE7-B545-80F4-EC6A575A134A}"/>
              </a:ext>
            </a:extLst>
          </p:cNvPr>
          <p:cNvSpPr/>
          <p:nvPr/>
        </p:nvSpPr>
        <p:spPr>
          <a:xfrm rot="10800000">
            <a:off x="5565996" y="1449234"/>
            <a:ext cx="399625" cy="399799"/>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6" name="矢印: 右 12">
            <a:extLst>
              <a:ext uri="{FF2B5EF4-FFF2-40B4-BE49-F238E27FC236}">
                <a16:creationId xmlns:a16="http://schemas.microsoft.com/office/drawing/2014/main" id="{F81CB4F0-18E4-B14D-9569-806654952B43}"/>
              </a:ext>
            </a:extLst>
          </p:cNvPr>
          <p:cNvSpPr/>
          <p:nvPr/>
        </p:nvSpPr>
        <p:spPr>
          <a:xfrm>
            <a:off x="5755809" y="4448262"/>
            <a:ext cx="353566" cy="349463"/>
          </a:xfrm>
          <a:prstGeom prst="rightArrow">
            <a:avLst>
              <a:gd name="adj1" fmla="val 50000"/>
              <a:gd name="adj2" fmla="val 51640"/>
            </a:avLst>
          </a:prstGeom>
          <a:solidFill>
            <a:schemeClr val="accent3">
              <a:lumMod val="40000"/>
              <a:lumOff val="60000"/>
            </a:schemeClr>
          </a:solidFill>
          <a:ln w="31750"/>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1" name="テキスト ボックス 10">
            <a:extLst>
              <a:ext uri="{FF2B5EF4-FFF2-40B4-BE49-F238E27FC236}">
                <a16:creationId xmlns:a16="http://schemas.microsoft.com/office/drawing/2014/main" id="{4D2E6409-4FD4-CE48-8D36-727279245F5D}"/>
              </a:ext>
            </a:extLst>
          </p:cNvPr>
          <p:cNvSpPr txBox="1"/>
          <p:nvPr/>
        </p:nvSpPr>
        <p:spPr>
          <a:xfrm>
            <a:off x="7343111" y="3787956"/>
            <a:ext cx="554960" cy="369332"/>
          </a:xfrm>
          <a:prstGeom prst="rect">
            <a:avLst/>
          </a:prstGeom>
          <a:noFill/>
        </p:spPr>
        <p:txBody>
          <a:bodyPr wrap="none" rtlCol="0">
            <a:spAutoFit/>
          </a:bodyPr>
          <a:lstStyle/>
          <a:p>
            <a:r>
              <a:rPr lang="en-US" altLang="ja-JP" dirty="0"/>
              <a:t>P</a:t>
            </a:r>
            <a:r>
              <a:rPr kumimoji="1" lang="en-US" altLang="ja-JP" dirty="0"/>
              <a:t>lot</a:t>
            </a:r>
            <a:endParaRPr kumimoji="1" lang="ja-JP" altLang="en-US"/>
          </a:p>
        </p:txBody>
      </p:sp>
      <p:sp>
        <p:nvSpPr>
          <p:cNvPr id="29" name="矢印: 右 12">
            <a:extLst>
              <a:ext uri="{FF2B5EF4-FFF2-40B4-BE49-F238E27FC236}">
                <a16:creationId xmlns:a16="http://schemas.microsoft.com/office/drawing/2014/main" id="{25D54825-8B52-9E44-9552-E112A56059EF}"/>
              </a:ext>
            </a:extLst>
          </p:cNvPr>
          <p:cNvSpPr/>
          <p:nvPr/>
        </p:nvSpPr>
        <p:spPr>
          <a:xfrm>
            <a:off x="5753441" y="5743404"/>
            <a:ext cx="353566" cy="349463"/>
          </a:xfrm>
          <a:prstGeom prst="rightArrow">
            <a:avLst>
              <a:gd name="adj1" fmla="val 50000"/>
              <a:gd name="adj2" fmla="val 51640"/>
            </a:avLst>
          </a:prstGeom>
          <a:solidFill>
            <a:schemeClr val="accent3">
              <a:lumMod val="40000"/>
              <a:lumOff val="60000"/>
            </a:schemeClr>
          </a:solidFill>
          <a:ln w="31750"/>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32" name="図 31">
            <a:extLst>
              <a:ext uri="{FF2B5EF4-FFF2-40B4-BE49-F238E27FC236}">
                <a16:creationId xmlns:a16="http://schemas.microsoft.com/office/drawing/2014/main" id="{09055B53-394C-B24B-BBC2-626D2096451F}"/>
              </a:ext>
            </a:extLst>
          </p:cNvPr>
          <p:cNvPicPr>
            <a:picLocks noChangeAspect="1"/>
          </p:cNvPicPr>
          <p:nvPr/>
        </p:nvPicPr>
        <p:blipFill rotWithShape="1">
          <a:blip r:embed="rId3"/>
          <a:srcRect r="4319" b="5373"/>
          <a:stretch/>
        </p:blipFill>
        <p:spPr>
          <a:xfrm>
            <a:off x="6642856" y="4087425"/>
            <a:ext cx="1873522" cy="1119548"/>
          </a:xfrm>
          <a:prstGeom prst="rect">
            <a:avLst/>
          </a:prstGeom>
        </p:spPr>
      </p:pic>
      <p:pic>
        <p:nvPicPr>
          <p:cNvPr id="34" name="図 33">
            <a:extLst>
              <a:ext uri="{FF2B5EF4-FFF2-40B4-BE49-F238E27FC236}">
                <a16:creationId xmlns:a16="http://schemas.microsoft.com/office/drawing/2014/main" id="{BD5C221E-395A-A747-A8D8-CDD00035210D}"/>
              </a:ext>
            </a:extLst>
          </p:cNvPr>
          <p:cNvPicPr>
            <a:picLocks noChangeAspect="1"/>
          </p:cNvPicPr>
          <p:nvPr/>
        </p:nvPicPr>
        <p:blipFill>
          <a:blip r:embed="rId4"/>
          <a:stretch>
            <a:fillRect/>
          </a:stretch>
        </p:blipFill>
        <p:spPr>
          <a:xfrm>
            <a:off x="6520298" y="5267372"/>
            <a:ext cx="1894076" cy="1281658"/>
          </a:xfrm>
          <a:prstGeom prst="rect">
            <a:avLst/>
          </a:prstGeom>
        </p:spPr>
      </p:pic>
    </p:spTree>
    <p:extLst>
      <p:ext uri="{BB962C8B-B14F-4D97-AF65-F5344CB8AC3E}">
        <p14:creationId xmlns:p14="http://schemas.microsoft.com/office/powerpoint/2010/main" val="1525834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D1E98EEF-BD01-1C40-BA0D-8768F3D7550B}"/>
              </a:ext>
            </a:extLst>
          </p:cNvPr>
          <p:cNvPicPr>
            <a:picLocks noChangeAspect="1"/>
          </p:cNvPicPr>
          <p:nvPr/>
        </p:nvPicPr>
        <p:blipFill rotWithShape="1">
          <a:blip r:embed="rId3"/>
          <a:srcRect l="12447" r="7724" b="9853"/>
          <a:stretch/>
        </p:blipFill>
        <p:spPr>
          <a:xfrm>
            <a:off x="5154589" y="2554386"/>
            <a:ext cx="3657600" cy="2423746"/>
          </a:xfrm>
          <a:prstGeom prst="rect">
            <a:avLst/>
          </a:prstGeom>
        </p:spPr>
      </p:pic>
      <p:pic>
        <p:nvPicPr>
          <p:cNvPr id="17" name="図 16">
            <a:extLst>
              <a:ext uri="{FF2B5EF4-FFF2-40B4-BE49-F238E27FC236}">
                <a16:creationId xmlns:a16="http://schemas.microsoft.com/office/drawing/2014/main" id="{C39C0E02-CB4B-784F-BB81-1043F1D09CA9}"/>
              </a:ext>
            </a:extLst>
          </p:cNvPr>
          <p:cNvPicPr>
            <a:picLocks noChangeAspect="1"/>
          </p:cNvPicPr>
          <p:nvPr/>
        </p:nvPicPr>
        <p:blipFill>
          <a:blip r:embed="rId4"/>
          <a:stretch>
            <a:fillRect/>
          </a:stretch>
        </p:blipFill>
        <p:spPr>
          <a:xfrm>
            <a:off x="140952" y="2550177"/>
            <a:ext cx="4435522" cy="2427955"/>
          </a:xfrm>
          <a:prstGeom prst="rect">
            <a:avLst/>
          </a:prstGeom>
        </p:spPr>
      </p:pic>
      <p:sp>
        <p:nvSpPr>
          <p:cNvPr id="29" name="テキスト ボックス 28">
            <a:extLst>
              <a:ext uri="{FF2B5EF4-FFF2-40B4-BE49-F238E27FC236}">
                <a16:creationId xmlns:a16="http://schemas.microsoft.com/office/drawing/2014/main" id="{F7CB01E0-2109-4B4A-82A2-CCA95D7C965C}"/>
              </a:ext>
            </a:extLst>
          </p:cNvPr>
          <p:cNvSpPr txBox="1"/>
          <p:nvPr/>
        </p:nvSpPr>
        <p:spPr>
          <a:xfrm>
            <a:off x="860336" y="1486585"/>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30" name="テキスト ボックス 29">
            <a:extLst>
              <a:ext uri="{FF2B5EF4-FFF2-40B4-BE49-F238E27FC236}">
                <a16:creationId xmlns:a16="http://schemas.microsoft.com/office/drawing/2014/main" id="{E0D8DD4E-8338-0A41-837A-F01B2152AEFC}"/>
              </a:ext>
            </a:extLst>
          </p:cNvPr>
          <p:cNvSpPr txBox="1"/>
          <p:nvPr/>
        </p:nvSpPr>
        <p:spPr>
          <a:xfrm>
            <a:off x="5102519" y="1512860"/>
            <a:ext cx="3709670" cy="461665"/>
          </a:xfrm>
          <a:prstGeom prst="rect">
            <a:avLst/>
          </a:prstGeom>
          <a:noFill/>
        </p:spPr>
        <p:txBody>
          <a:bodyPr wrap="none" rtlCol="0">
            <a:spAutoFit/>
          </a:bodyPr>
          <a:lstStyle/>
          <a:p>
            <a:r>
              <a:rPr kumimoji="1" lang="en-US" altLang="ja-JP" sz="2400" dirty="0"/>
              <a:t>Executing global registration</a:t>
            </a:r>
            <a:endParaRPr kumimoji="1" lang="ja-JP" altLang="en-US" sz="2400"/>
          </a:p>
        </p:txBody>
      </p:sp>
      <p:sp>
        <p:nvSpPr>
          <p:cNvPr id="31" name="テキスト ボックス 30">
            <a:extLst>
              <a:ext uri="{FF2B5EF4-FFF2-40B4-BE49-F238E27FC236}">
                <a16:creationId xmlns:a16="http://schemas.microsoft.com/office/drawing/2014/main" id="{3CEEA528-3664-AA4F-B438-D000F1BE1BE5}"/>
              </a:ext>
            </a:extLst>
          </p:cNvPr>
          <p:cNvSpPr txBox="1"/>
          <p:nvPr/>
        </p:nvSpPr>
        <p:spPr>
          <a:xfrm>
            <a:off x="2859897" y="242400"/>
            <a:ext cx="3424207" cy="646331"/>
          </a:xfrm>
          <a:prstGeom prst="rect">
            <a:avLst/>
          </a:prstGeom>
          <a:noFill/>
        </p:spPr>
        <p:txBody>
          <a:bodyPr wrap="none" rtlCol="0">
            <a:spAutoFit/>
          </a:bodyPr>
          <a:lstStyle/>
          <a:p>
            <a:r>
              <a:rPr lang="en-US" altLang="ja-JP" sz="3600" dirty="0"/>
              <a:t>Result with pillar </a:t>
            </a:r>
            <a:endParaRPr lang="ja-JP" altLang="en-US" sz="3600"/>
          </a:p>
        </p:txBody>
      </p:sp>
      <p:sp>
        <p:nvSpPr>
          <p:cNvPr id="32" name="矢印: 右 12">
            <a:extLst>
              <a:ext uri="{FF2B5EF4-FFF2-40B4-BE49-F238E27FC236}">
                <a16:creationId xmlns:a16="http://schemas.microsoft.com/office/drawing/2014/main" id="{262FCB49-D55A-894D-9719-883F764A06D4}"/>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 name="TextBox 1">
            <a:extLst>
              <a:ext uri="{FF2B5EF4-FFF2-40B4-BE49-F238E27FC236}">
                <a16:creationId xmlns:a16="http://schemas.microsoft.com/office/drawing/2014/main" id="{17165D41-C04E-404F-B990-5D45C690CFB3}"/>
              </a:ext>
            </a:extLst>
          </p:cNvPr>
          <p:cNvSpPr txBox="1"/>
          <p:nvPr/>
        </p:nvSpPr>
        <p:spPr>
          <a:xfrm>
            <a:off x="2738455" y="5580059"/>
            <a:ext cx="3962400" cy="461665"/>
          </a:xfrm>
          <a:prstGeom prst="rect">
            <a:avLst/>
          </a:prstGeom>
          <a:noFill/>
        </p:spPr>
        <p:txBody>
          <a:bodyPr wrap="square" rtlCol="0">
            <a:spAutoFit/>
          </a:bodyPr>
          <a:lstStyle/>
          <a:p>
            <a:r>
              <a:rPr lang="de-DE" sz="2400" dirty="0"/>
              <a:t>Still </a:t>
            </a:r>
            <a:r>
              <a:rPr lang="de-DE" sz="2400" dirty="0" err="1"/>
              <a:t>there</a:t>
            </a:r>
            <a:r>
              <a:rPr lang="de-DE" sz="2400" dirty="0"/>
              <a:t> </a:t>
            </a:r>
            <a:r>
              <a:rPr lang="de-DE" sz="2400" dirty="0" err="1"/>
              <a:t>are</a:t>
            </a:r>
            <a:r>
              <a:rPr lang="de-DE" sz="2400" dirty="0"/>
              <a:t> </a:t>
            </a:r>
            <a:r>
              <a:rPr lang="de-DE" sz="2400" dirty="0" err="1"/>
              <a:t>some</a:t>
            </a:r>
            <a:r>
              <a:rPr lang="de-DE" sz="2400" dirty="0"/>
              <a:t> </a:t>
            </a:r>
            <a:r>
              <a:rPr lang="de-DE" sz="2400" dirty="0" err="1"/>
              <a:t>problems</a:t>
            </a:r>
            <a:endParaRPr lang="de-DE" sz="2400" dirty="0"/>
          </a:p>
        </p:txBody>
      </p:sp>
    </p:spTree>
    <p:extLst>
      <p:ext uri="{BB962C8B-B14F-4D97-AF65-F5344CB8AC3E}">
        <p14:creationId xmlns:p14="http://schemas.microsoft.com/office/powerpoint/2010/main" val="58821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C9BF729-1A75-9E41-A83A-270E0687CD49}"/>
              </a:ext>
            </a:extLst>
          </p:cNvPr>
          <p:cNvPicPr>
            <a:picLocks noChangeAspect="1"/>
          </p:cNvPicPr>
          <p:nvPr/>
        </p:nvPicPr>
        <p:blipFill rotWithShape="1">
          <a:blip r:embed="rId3"/>
          <a:srcRect l="18286" r="5965" b="8053"/>
          <a:stretch/>
        </p:blipFill>
        <p:spPr>
          <a:xfrm>
            <a:off x="4576474" y="2694815"/>
            <a:ext cx="4531058" cy="3386424"/>
          </a:xfrm>
          <a:prstGeom prst="rect">
            <a:avLst/>
          </a:prstGeom>
        </p:spPr>
      </p:pic>
      <p:pic>
        <p:nvPicPr>
          <p:cNvPr id="7" name="図 6">
            <a:extLst>
              <a:ext uri="{FF2B5EF4-FFF2-40B4-BE49-F238E27FC236}">
                <a16:creationId xmlns:a16="http://schemas.microsoft.com/office/drawing/2014/main" id="{306F0446-7DF9-3549-8C3A-D3E4558AD75B}"/>
              </a:ext>
            </a:extLst>
          </p:cNvPr>
          <p:cNvPicPr>
            <a:picLocks noChangeAspect="1"/>
          </p:cNvPicPr>
          <p:nvPr/>
        </p:nvPicPr>
        <p:blipFill rotWithShape="1">
          <a:blip r:embed="rId4"/>
          <a:srcRect l="6693" r="9837" b="5484"/>
          <a:stretch/>
        </p:blipFill>
        <p:spPr>
          <a:xfrm>
            <a:off x="511157" y="3042869"/>
            <a:ext cx="4065317" cy="3038370"/>
          </a:xfrm>
          <a:prstGeom prst="rect">
            <a:avLst/>
          </a:prstGeom>
        </p:spPr>
      </p:pic>
      <p:sp>
        <p:nvSpPr>
          <p:cNvPr id="8" name="テキスト ボックス 7">
            <a:extLst>
              <a:ext uri="{FF2B5EF4-FFF2-40B4-BE49-F238E27FC236}">
                <a16:creationId xmlns:a16="http://schemas.microsoft.com/office/drawing/2014/main" id="{BE2597C0-005E-5345-A90E-F10BC06ECC59}"/>
              </a:ext>
            </a:extLst>
          </p:cNvPr>
          <p:cNvSpPr txBox="1"/>
          <p:nvPr/>
        </p:nvSpPr>
        <p:spPr>
          <a:xfrm>
            <a:off x="590622" y="1098109"/>
            <a:ext cx="8103629" cy="461665"/>
          </a:xfrm>
          <a:prstGeom prst="rect">
            <a:avLst/>
          </a:prstGeom>
          <a:noFill/>
        </p:spPr>
        <p:txBody>
          <a:bodyPr wrap="none" rtlCol="0">
            <a:spAutoFit/>
          </a:bodyPr>
          <a:lstStyle/>
          <a:p>
            <a:r>
              <a:rPr lang="en-US" altLang="ja-JP" sz="2400" dirty="0"/>
              <a:t>The result is sometimes good but sometimes bad(100 and 101) </a:t>
            </a:r>
            <a:endParaRPr kumimoji="1" lang="ja-JP" altLang="en-US" sz="2400"/>
          </a:p>
        </p:txBody>
      </p:sp>
      <p:sp>
        <p:nvSpPr>
          <p:cNvPr id="9" name="テキスト ボックス 8">
            <a:extLst>
              <a:ext uri="{FF2B5EF4-FFF2-40B4-BE49-F238E27FC236}">
                <a16:creationId xmlns:a16="http://schemas.microsoft.com/office/drawing/2014/main" id="{5C46EE15-B996-B44F-8AAF-271B471AED40}"/>
              </a:ext>
            </a:extLst>
          </p:cNvPr>
          <p:cNvSpPr txBox="1"/>
          <p:nvPr/>
        </p:nvSpPr>
        <p:spPr>
          <a:xfrm>
            <a:off x="6587859" y="1991070"/>
            <a:ext cx="708992" cy="646331"/>
          </a:xfrm>
          <a:prstGeom prst="rect">
            <a:avLst/>
          </a:prstGeom>
          <a:noFill/>
        </p:spPr>
        <p:txBody>
          <a:bodyPr wrap="square" rtlCol="0">
            <a:spAutoFit/>
          </a:bodyPr>
          <a:lstStyle/>
          <a:p>
            <a:r>
              <a:rPr kumimoji="1" lang="ja-JP" altLang="en-US" sz="3600"/>
              <a:t>👍</a:t>
            </a:r>
          </a:p>
        </p:txBody>
      </p:sp>
      <p:sp>
        <p:nvSpPr>
          <p:cNvPr id="10" name="テキスト ボックス 9">
            <a:extLst>
              <a:ext uri="{FF2B5EF4-FFF2-40B4-BE49-F238E27FC236}">
                <a16:creationId xmlns:a16="http://schemas.microsoft.com/office/drawing/2014/main" id="{FC753F95-4ED0-F347-94CC-5E07048BED2A}"/>
              </a:ext>
            </a:extLst>
          </p:cNvPr>
          <p:cNvSpPr txBox="1"/>
          <p:nvPr/>
        </p:nvSpPr>
        <p:spPr>
          <a:xfrm>
            <a:off x="1806324" y="1991070"/>
            <a:ext cx="708992" cy="646331"/>
          </a:xfrm>
          <a:prstGeom prst="rect">
            <a:avLst/>
          </a:prstGeom>
          <a:noFill/>
        </p:spPr>
        <p:txBody>
          <a:bodyPr wrap="square" rtlCol="0">
            <a:spAutoFit/>
          </a:bodyPr>
          <a:lstStyle/>
          <a:p>
            <a:r>
              <a:rPr kumimoji="1" lang="en-US" altLang="ja-JP" sz="3600" dirty="0"/>
              <a:t>👎</a:t>
            </a:r>
            <a:endParaRPr kumimoji="1" lang="ja-JP" altLang="en-US" sz="3600"/>
          </a:p>
        </p:txBody>
      </p:sp>
      <p:sp>
        <p:nvSpPr>
          <p:cNvPr id="11" name="テキスト ボックス 10">
            <a:extLst>
              <a:ext uri="{FF2B5EF4-FFF2-40B4-BE49-F238E27FC236}">
                <a16:creationId xmlns:a16="http://schemas.microsoft.com/office/drawing/2014/main" id="{E50517FD-DD9D-514B-BB40-5883ED6F05DF}"/>
              </a:ext>
            </a:extLst>
          </p:cNvPr>
          <p:cNvSpPr txBox="1"/>
          <p:nvPr/>
        </p:nvSpPr>
        <p:spPr>
          <a:xfrm>
            <a:off x="3613020" y="215879"/>
            <a:ext cx="1999843" cy="646331"/>
          </a:xfrm>
          <a:prstGeom prst="rect">
            <a:avLst/>
          </a:prstGeom>
          <a:noFill/>
        </p:spPr>
        <p:txBody>
          <a:bodyPr wrap="none" rtlCol="0">
            <a:spAutoFit/>
          </a:bodyPr>
          <a:lstStyle/>
          <a:p>
            <a:r>
              <a:rPr lang="en-US" altLang="ja-JP" sz="3600" dirty="0"/>
              <a:t>Problem1</a:t>
            </a:r>
            <a:endParaRPr lang="ja-JP" altLang="en-US" sz="3600"/>
          </a:p>
        </p:txBody>
      </p:sp>
    </p:spTree>
    <p:extLst>
      <p:ext uri="{BB962C8B-B14F-4D97-AF65-F5344CB8AC3E}">
        <p14:creationId xmlns:p14="http://schemas.microsoft.com/office/powerpoint/2010/main" val="208637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E2597C0-005E-5345-A90E-F10BC06ECC59}"/>
              </a:ext>
            </a:extLst>
          </p:cNvPr>
          <p:cNvSpPr txBox="1"/>
          <p:nvPr/>
        </p:nvSpPr>
        <p:spPr>
          <a:xfrm>
            <a:off x="2295261" y="936639"/>
            <a:ext cx="4456028" cy="461665"/>
          </a:xfrm>
          <a:prstGeom prst="rect">
            <a:avLst/>
          </a:prstGeom>
          <a:noFill/>
        </p:spPr>
        <p:txBody>
          <a:bodyPr wrap="none" rtlCol="0">
            <a:spAutoFit/>
          </a:bodyPr>
          <a:lstStyle/>
          <a:p>
            <a:r>
              <a:rPr lang="en-US" altLang="ja-JP" sz="2400" dirty="0"/>
              <a:t>T</a:t>
            </a:r>
            <a:r>
              <a:rPr kumimoji="1" lang="en-US" altLang="ja-JP" sz="2400" dirty="0"/>
              <a:t>rying other combination, it is bad</a:t>
            </a:r>
            <a:endParaRPr kumimoji="1" lang="ja-JP" altLang="en-US" sz="2400"/>
          </a:p>
        </p:txBody>
      </p:sp>
      <p:sp>
        <p:nvSpPr>
          <p:cNvPr id="12" name="テキスト ボックス 11">
            <a:extLst>
              <a:ext uri="{FF2B5EF4-FFF2-40B4-BE49-F238E27FC236}">
                <a16:creationId xmlns:a16="http://schemas.microsoft.com/office/drawing/2014/main" id="{51D78BF0-777B-0A42-B419-286781110CD7}"/>
              </a:ext>
            </a:extLst>
          </p:cNvPr>
          <p:cNvSpPr txBox="1"/>
          <p:nvPr/>
        </p:nvSpPr>
        <p:spPr>
          <a:xfrm>
            <a:off x="3613020" y="215879"/>
            <a:ext cx="1999843" cy="646331"/>
          </a:xfrm>
          <a:prstGeom prst="rect">
            <a:avLst/>
          </a:prstGeom>
          <a:noFill/>
        </p:spPr>
        <p:txBody>
          <a:bodyPr wrap="none" rtlCol="0">
            <a:spAutoFit/>
          </a:bodyPr>
          <a:lstStyle/>
          <a:p>
            <a:r>
              <a:rPr lang="en-US" altLang="ja-JP" sz="3600" dirty="0"/>
              <a:t>Problem2</a:t>
            </a:r>
            <a:endParaRPr lang="ja-JP" altLang="en-US" sz="3600"/>
          </a:p>
        </p:txBody>
      </p:sp>
      <p:pic>
        <p:nvPicPr>
          <p:cNvPr id="3" name="図 2">
            <a:extLst>
              <a:ext uri="{FF2B5EF4-FFF2-40B4-BE49-F238E27FC236}">
                <a16:creationId xmlns:a16="http://schemas.microsoft.com/office/drawing/2014/main" id="{18185866-48B5-8A45-99EB-5C37C29CF887}"/>
              </a:ext>
            </a:extLst>
          </p:cNvPr>
          <p:cNvPicPr>
            <a:picLocks noChangeAspect="1"/>
          </p:cNvPicPr>
          <p:nvPr/>
        </p:nvPicPr>
        <p:blipFill>
          <a:blip r:embed="rId3"/>
          <a:stretch>
            <a:fillRect/>
          </a:stretch>
        </p:blipFill>
        <p:spPr>
          <a:xfrm>
            <a:off x="409273" y="2703300"/>
            <a:ext cx="3771977" cy="3212398"/>
          </a:xfrm>
          <a:prstGeom prst="rect">
            <a:avLst/>
          </a:prstGeom>
        </p:spPr>
      </p:pic>
      <p:sp>
        <p:nvSpPr>
          <p:cNvPr id="13" name="テキスト ボックス 12">
            <a:extLst>
              <a:ext uri="{FF2B5EF4-FFF2-40B4-BE49-F238E27FC236}">
                <a16:creationId xmlns:a16="http://schemas.microsoft.com/office/drawing/2014/main" id="{7B3F4844-3A47-7543-BE1C-710D39BED818}"/>
              </a:ext>
            </a:extLst>
          </p:cNvPr>
          <p:cNvSpPr txBox="1"/>
          <p:nvPr/>
        </p:nvSpPr>
        <p:spPr>
          <a:xfrm>
            <a:off x="416309" y="1920156"/>
            <a:ext cx="3764941" cy="461665"/>
          </a:xfrm>
          <a:prstGeom prst="rect">
            <a:avLst/>
          </a:prstGeom>
          <a:noFill/>
        </p:spPr>
        <p:txBody>
          <a:bodyPr wrap="none" rtlCol="0">
            <a:spAutoFit/>
          </a:bodyPr>
          <a:lstStyle/>
          <a:p>
            <a:r>
              <a:rPr kumimoji="1" lang="en-US" altLang="ja-JP" sz="2400" dirty="0"/>
              <a:t>101 and 102(same direction)</a:t>
            </a:r>
            <a:endParaRPr kumimoji="1" lang="ja-JP" altLang="en-US" sz="2400"/>
          </a:p>
        </p:txBody>
      </p:sp>
      <p:pic>
        <p:nvPicPr>
          <p:cNvPr id="16" name="図 15">
            <a:extLst>
              <a:ext uri="{FF2B5EF4-FFF2-40B4-BE49-F238E27FC236}">
                <a16:creationId xmlns:a16="http://schemas.microsoft.com/office/drawing/2014/main" id="{43EFFE48-5AC6-BA44-AE70-EA3140A55309}"/>
              </a:ext>
            </a:extLst>
          </p:cNvPr>
          <p:cNvPicPr>
            <a:picLocks noChangeAspect="1"/>
          </p:cNvPicPr>
          <p:nvPr/>
        </p:nvPicPr>
        <p:blipFill rotWithShape="1">
          <a:blip r:embed="rId4"/>
          <a:srcRect l="13415" t="5741" r="5185" b="11336"/>
          <a:stretch/>
        </p:blipFill>
        <p:spPr>
          <a:xfrm>
            <a:off x="5199894" y="3687081"/>
            <a:ext cx="3493191" cy="2477729"/>
          </a:xfrm>
          <a:prstGeom prst="rect">
            <a:avLst/>
          </a:prstGeom>
        </p:spPr>
      </p:pic>
      <p:sp>
        <p:nvSpPr>
          <p:cNvPr id="17" name="矢印: 右 12">
            <a:extLst>
              <a:ext uri="{FF2B5EF4-FFF2-40B4-BE49-F238E27FC236}">
                <a16:creationId xmlns:a16="http://schemas.microsoft.com/office/drawing/2014/main" id="{318A622C-D650-B342-B546-E9CC4C62AD62}"/>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 name="TextBox 1">
            <a:extLst>
              <a:ext uri="{FF2B5EF4-FFF2-40B4-BE49-F238E27FC236}">
                <a16:creationId xmlns:a16="http://schemas.microsoft.com/office/drawing/2014/main" id="{2F72EC46-42B2-D342-8942-59A8E8675AA5}"/>
              </a:ext>
            </a:extLst>
          </p:cNvPr>
          <p:cNvSpPr txBox="1"/>
          <p:nvPr/>
        </p:nvSpPr>
        <p:spPr>
          <a:xfrm>
            <a:off x="2136832" y="6059448"/>
            <a:ext cx="5165645" cy="461665"/>
          </a:xfrm>
          <a:prstGeom prst="rect">
            <a:avLst/>
          </a:prstGeom>
          <a:noFill/>
        </p:spPr>
        <p:txBody>
          <a:bodyPr wrap="none" rtlCol="0">
            <a:spAutoFit/>
          </a:bodyPr>
          <a:lstStyle/>
          <a:p>
            <a:r>
              <a:rPr lang="de-DE" sz="2400" dirty="0" err="1"/>
              <a:t>Should</a:t>
            </a:r>
            <a:r>
              <a:rPr lang="de-DE" sz="2400" dirty="0"/>
              <a:t> </a:t>
            </a:r>
            <a:r>
              <a:rPr lang="de-DE" sz="2400" dirty="0" err="1"/>
              <a:t>keep</a:t>
            </a:r>
            <a:r>
              <a:rPr lang="de-DE" sz="2400" dirty="0"/>
              <a:t> </a:t>
            </a:r>
            <a:r>
              <a:rPr lang="de-DE" sz="2400" dirty="0" err="1"/>
              <a:t>trying</a:t>
            </a:r>
            <a:r>
              <a:rPr lang="de-DE" sz="2400" dirty="0"/>
              <a:t> </a:t>
            </a:r>
            <a:r>
              <a:rPr lang="de-DE" sz="2400" dirty="0" err="1"/>
              <a:t>preprocessing</a:t>
            </a:r>
            <a:r>
              <a:rPr lang="de-DE" sz="2400" dirty="0"/>
              <a:t> </a:t>
            </a:r>
            <a:r>
              <a:rPr lang="de-DE" sz="2400" dirty="0" err="1"/>
              <a:t>better</a:t>
            </a:r>
            <a:endParaRPr lang="de-DE" sz="2400" dirty="0"/>
          </a:p>
        </p:txBody>
      </p:sp>
      <p:pic>
        <p:nvPicPr>
          <p:cNvPr id="14" name="図 13">
            <a:extLst>
              <a:ext uri="{FF2B5EF4-FFF2-40B4-BE49-F238E27FC236}">
                <a16:creationId xmlns:a16="http://schemas.microsoft.com/office/drawing/2014/main" id="{B43BB62E-DA0D-D14F-BF3A-ACC5DCDB15F4}"/>
              </a:ext>
            </a:extLst>
          </p:cNvPr>
          <p:cNvPicPr>
            <a:picLocks noChangeAspect="1"/>
          </p:cNvPicPr>
          <p:nvPr/>
        </p:nvPicPr>
        <p:blipFill rotWithShape="1">
          <a:blip r:embed="rId5"/>
          <a:srcRect l="7373" b="8831"/>
          <a:stretch/>
        </p:blipFill>
        <p:spPr>
          <a:xfrm>
            <a:off x="5309418" y="1410758"/>
            <a:ext cx="3274145" cy="2585084"/>
          </a:xfrm>
          <a:prstGeom prst="rect">
            <a:avLst/>
          </a:prstGeom>
        </p:spPr>
      </p:pic>
    </p:spTree>
    <p:extLst>
      <p:ext uri="{BB962C8B-B14F-4D97-AF65-F5344CB8AC3E}">
        <p14:creationId xmlns:p14="http://schemas.microsoft.com/office/powerpoint/2010/main" val="63484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2703540" y="3013502"/>
            <a:ext cx="3736920" cy="830997"/>
          </a:xfrm>
          <a:prstGeom prst="rect">
            <a:avLst/>
          </a:prstGeom>
          <a:noFill/>
        </p:spPr>
        <p:txBody>
          <a:bodyPr wrap="none" rtlCol="0">
            <a:spAutoFit/>
          </a:bodyPr>
          <a:lstStyle/>
          <a:p>
            <a:r>
              <a:rPr lang="en-US" altLang="ja-JP" sz="4800" b="1" dirty="0"/>
              <a:t>Preprocessing</a:t>
            </a:r>
            <a:endParaRPr lang="ja-JP" altLang="en-US" sz="4800" b="1"/>
          </a:p>
        </p:txBody>
      </p:sp>
    </p:spTree>
    <p:extLst>
      <p:ext uri="{BB962C8B-B14F-4D97-AF65-F5344CB8AC3E}">
        <p14:creationId xmlns:p14="http://schemas.microsoft.com/office/powerpoint/2010/main" val="282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613049" y="205319"/>
            <a:ext cx="5917902" cy="646331"/>
          </a:xfrm>
          <a:prstGeom prst="rect">
            <a:avLst/>
          </a:prstGeom>
          <a:noFill/>
        </p:spPr>
        <p:txBody>
          <a:bodyPr wrap="none" rtlCol="0">
            <a:spAutoFit/>
          </a:bodyPr>
          <a:lstStyle/>
          <a:p>
            <a:r>
              <a:rPr lang="en-US" altLang="ja-JP" sz="3600" dirty="0"/>
              <a:t>Preprocessing with only object</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pic>
        <p:nvPicPr>
          <p:cNvPr id="4" name="図 3">
            <a:extLst>
              <a:ext uri="{FF2B5EF4-FFF2-40B4-BE49-F238E27FC236}">
                <a16:creationId xmlns:a16="http://schemas.microsoft.com/office/drawing/2014/main" id="{97EEEFFA-F48C-8F41-A5EB-1EC6A47B7D53}"/>
              </a:ext>
            </a:extLst>
          </p:cNvPr>
          <p:cNvPicPr>
            <a:picLocks noChangeAspect="1"/>
          </p:cNvPicPr>
          <p:nvPr/>
        </p:nvPicPr>
        <p:blipFill>
          <a:blip r:embed="rId3"/>
          <a:stretch>
            <a:fillRect/>
          </a:stretch>
        </p:blipFill>
        <p:spPr>
          <a:xfrm>
            <a:off x="383134" y="1277240"/>
            <a:ext cx="2298469" cy="2309388"/>
          </a:xfrm>
          <a:prstGeom prst="rect">
            <a:avLst/>
          </a:prstGeom>
        </p:spPr>
      </p:pic>
      <p:pic>
        <p:nvPicPr>
          <p:cNvPr id="12" name="図 11">
            <a:extLst>
              <a:ext uri="{FF2B5EF4-FFF2-40B4-BE49-F238E27FC236}">
                <a16:creationId xmlns:a16="http://schemas.microsoft.com/office/drawing/2014/main" id="{C9562149-A0C2-6A4E-9D5C-4CE7AABC4B73}"/>
              </a:ext>
            </a:extLst>
          </p:cNvPr>
          <p:cNvPicPr>
            <a:picLocks noChangeAspect="1"/>
          </p:cNvPicPr>
          <p:nvPr/>
        </p:nvPicPr>
        <p:blipFill>
          <a:blip r:embed="rId4"/>
          <a:stretch>
            <a:fillRect/>
          </a:stretch>
        </p:blipFill>
        <p:spPr>
          <a:xfrm>
            <a:off x="1935783" y="4291781"/>
            <a:ext cx="2443120" cy="2299407"/>
          </a:xfrm>
          <a:prstGeom prst="rect">
            <a:avLst/>
          </a:prstGeom>
        </p:spPr>
      </p:pic>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pic>
        <p:nvPicPr>
          <p:cNvPr id="16" name="図 15">
            <a:extLst>
              <a:ext uri="{FF2B5EF4-FFF2-40B4-BE49-F238E27FC236}">
                <a16:creationId xmlns:a16="http://schemas.microsoft.com/office/drawing/2014/main" id="{D1A452D3-48F4-C34E-9685-88528FF72DB5}"/>
              </a:ext>
            </a:extLst>
          </p:cNvPr>
          <p:cNvPicPr>
            <a:picLocks noChangeAspect="1"/>
          </p:cNvPicPr>
          <p:nvPr/>
        </p:nvPicPr>
        <p:blipFill>
          <a:blip r:embed="rId5"/>
          <a:stretch>
            <a:fillRect/>
          </a:stretch>
        </p:blipFill>
        <p:spPr>
          <a:xfrm>
            <a:off x="5987845" y="4335964"/>
            <a:ext cx="2337934" cy="2255224"/>
          </a:xfrm>
          <a:prstGeom prst="rect">
            <a:avLst/>
          </a:prstGeom>
        </p:spPr>
      </p:pic>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20" name="図 19">
            <a:extLst>
              <a:ext uri="{FF2B5EF4-FFF2-40B4-BE49-F238E27FC236}">
                <a16:creationId xmlns:a16="http://schemas.microsoft.com/office/drawing/2014/main" id="{F5F267C3-980B-5D40-93E1-544070A1F196}"/>
              </a:ext>
            </a:extLst>
          </p:cNvPr>
          <p:cNvPicPr>
            <a:picLocks noChangeAspect="1"/>
          </p:cNvPicPr>
          <p:nvPr/>
        </p:nvPicPr>
        <p:blipFill>
          <a:blip r:embed="rId6"/>
          <a:stretch>
            <a:fillRect/>
          </a:stretch>
        </p:blipFill>
        <p:spPr>
          <a:xfrm>
            <a:off x="3832276" y="1340069"/>
            <a:ext cx="2494526" cy="2419110"/>
          </a:xfrm>
          <a:prstGeom prst="rect">
            <a:avLst/>
          </a:prstGeom>
        </p:spPr>
      </p:pic>
    </p:spTree>
    <p:extLst>
      <p:ext uri="{BB962C8B-B14F-4D97-AF65-F5344CB8AC3E}">
        <p14:creationId xmlns:p14="http://schemas.microsoft.com/office/powerpoint/2010/main" val="36068350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atanakaLab2020">
  <a:themeElements>
    <a:clrScheme name="ユーザー定義 2">
      <a:dk1>
        <a:srgbClr val="000000"/>
      </a:dk1>
      <a:lt1>
        <a:srgbClr val="FFFFFF"/>
      </a:lt1>
      <a:dk2>
        <a:srgbClr val="000000"/>
      </a:dk2>
      <a:lt2>
        <a:srgbClr val="FFFFFF"/>
      </a:lt2>
      <a:accent1>
        <a:srgbClr val="987D1C"/>
      </a:accent1>
      <a:accent2>
        <a:srgbClr val="022C5E"/>
      </a:accent2>
      <a:accent3>
        <a:srgbClr val="900000"/>
      </a:accent3>
      <a:accent4>
        <a:srgbClr val="538135"/>
      </a:accent4>
      <a:accent5>
        <a:srgbClr val="6F3B55"/>
      </a:accent5>
      <a:accent6>
        <a:srgbClr val="C55A11"/>
      </a:accent6>
      <a:hlink>
        <a:srgbClr val="FF0000"/>
      </a:hlink>
      <a:folHlink>
        <a:srgbClr val="954F72"/>
      </a:folHlink>
    </a:clrScheme>
    <a:fontScheme name="HatanakaLab font">
      <a:majorFont>
        <a:latin typeface="Calibri"/>
        <a:ea typeface="メイリオ"/>
        <a:cs typeface=""/>
      </a:majorFont>
      <a:minorFont>
        <a:latin typeface="Calibri"/>
        <a:ea typeface="メイリオ"/>
        <a:cs typeface=""/>
      </a:minorFont>
    </a:fontScheme>
    <a:fmtScheme name="エグゼクティブ">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kumimoji="1" dirty="0"/>
        </a:defP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HatanakaLab2020" id="{C0DC14F3-AA07-405E-BB57-8AF1C74A453A}" vid="{71D72B0B-39CA-4CE0-A575-A9B3055437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HatanakaLab2020</Template>
  <TotalTime>7506</TotalTime>
  <Words>10747</Words>
  <Application>Microsoft Macintosh PowerPoint</Application>
  <PresentationFormat>On-screen Show (4:3)</PresentationFormat>
  <Paragraphs>332</Paragraphs>
  <Slides>48</Slides>
  <Notes>43</Notes>
  <HiddenSlides>3</HiddenSlides>
  <MMClips>4</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48</vt:i4>
      </vt:variant>
      <vt:variant>
        <vt:lpstr>Custom Shows</vt:lpstr>
      </vt:variant>
      <vt:variant>
        <vt:i4>1</vt:i4>
      </vt:variant>
    </vt:vector>
  </HeadingPairs>
  <TitlesOfParts>
    <vt:vector size="58" baseType="lpstr">
      <vt:lpstr>A-OTF 黎ミン Pro M</vt:lpstr>
      <vt:lpstr>メイリオ</vt:lpstr>
      <vt:lpstr>游ゴシック</vt:lpstr>
      <vt:lpstr>Arial</vt:lpstr>
      <vt:lpstr>Calibri</vt:lpstr>
      <vt:lpstr>Cambria Math</vt:lpstr>
      <vt:lpstr>Courier New</vt:lpstr>
      <vt:lpstr>Times New Roman</vt:lpstr>
      <vt:lpstr>HatanakaLab2020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目的別スライド ショー1</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太田龍之介</dc:creator>
  <cp:lastModifiedBy>太田龍之介</cp:lastModifiedBy>
  <cp:revision>370</cp:revision>
  <dcterms:created xsi:type="dcterms:W3CDTF">2020-04-06T12:51:18Z</dcterms:created>
  <dcterms:modified xsi:type="dcterms:W3CDTF">2022-02-22T10:40:50Z</dcterms:modified>
</cp:coreProperties>
</file>